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0" r:id="rId2"/>
    <p:sldId id="265" r:id="rId3"/>
    <p:sldId id="259" r:id="rId4"/>
    <p:sldId id="258" r:id="rId5"/>
    <p:sldId id="264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5" autoAdjust="0"/>
    <p:restoredTop sz="94660"/>
  </p:normalViewPr>
  <p:slideViewPr>
    <p:cSldViewPr>
      <p:cViewPr>
        <p:scale>
          <a:sx n="76" d="100"/>
          <a:sy n="76" d="100"/>
        </p:scale>
        <p:origin x="-1248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BACCC-24E1-4A55-92BB-7EB8B76E7A80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BCD39-FB10-4D5F-BD2E-531244031D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03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CD39-FB10-4D5F-BD2E-531244031DE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212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CD39-FB10-4D5F-BD2E-531244031DEF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89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CD39-FB10-4D5F-BD2E-531244031DEF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891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CD39-FB10-4D5F-BD2E-531244031DEF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891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CD39-FB10-4D5F-BD2E-531244031DEF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891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CD39-FB10-4D5F-BD2E-531244031DE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891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CD39-FB10-4D5F-BD2E-531244031DEF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891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CD39-FB10-4D5F-BD2E-531244031DEF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89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CD39-FB10-4D5F-BD2E-531244031DEF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891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CD39-FB10-4D5F-BD2E-531244031DEF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891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034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939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76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40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757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539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83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04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08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242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787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60D74-052C-41AB-9E7A-04ED99C2597B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55071-15A4-4167-A54B-36A32D3EB3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49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audio" Target="../media/audio1.wav"/><Relationship Id="rId5" Type="http://schemas.openxmlformats.org/officeDocument/2006/relationships/image" Target="../media/image2.png"/><Relationship Id="rId10" Type="http://schemas.openxmlformats.org/officeDocument/2006/relationships/image" Target="../media/image6.gif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23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audio" Target="../media/audio2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26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2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29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28.wav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audio" Target="../media/audio27.wav"/><Relationship Id="rId5" Type="http://schemas.openxmlformats.org/officeDocument/2006/relationships/image" Target="../media/image1.png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31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3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.png"/><Relationship Id="rId1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audio" Target="../media/audio32.wav"/><Relationship Id="rId5" Type="http://schemas.openxmlformats.org/officeDocument/2006/relationships/image" Target="../media/image1.png"/><Relationship Id="rId1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35.wav"/><Relationship Id="rId1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34.wav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audio" Target="../media/audio33.wav"/><Relationship Id="rId5" Type="http://schemas.openxmlformats.org/officeDocument/2006/relationships/image" Target="../media/image1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38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37.wav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audio" Target="../media/audio36.wav"/><Relationship Id="rId5" Type="http://schemas.openxmlformats.org/officeDocument/2006/relationships/image" Target="../media/image1.png"/><Relationship Id="rId15" Type="http://schemas.openxmlformats.org/officeDocument/2006/relationships/image" Target="../media/image31.gif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39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microsoft.com/office/2007/relationships/hdphoto" Target="../media/hdphoto11.wdp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1.png"/><Relationship Id="rId1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audio" Target="../media/audio40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41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microsoft.com/office/2007/relationships/hdphoto" Target="../media/hdphoto12.wdp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1.png"/><Relationship Id="rId15" Type="http://schemas.openxmlformats.org/officeDocument/2006/relationships/audio" Target="../media/audio43.wav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audio" Target="../media/audio4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45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44.wav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1.png"/><Relationship Id="rId1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audio" Target="../media/audio4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47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microsoft.com/office/2007/relationships/hdphoto" Target="../media/hdphoto13.wdp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1.png"/><Relationship Id="rId15" Type="http://schemas.openxmlformats.org/officeDocument/2006/relationships/audio" Target="../media/audio49.wav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audio" Target="../media/audio48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50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microsoft.com/office/2007/relationships/hdphoto" Target="../media/hdphoto14.wdp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1.png"/><Relationship Id="rId15" Type="http://schemas.openxmlformats.org/officeDocument/2006/relationships/audio" Target="../media/audio52.wav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audio" Target="../media/audio5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54.wav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audio" Target="../media/audio53.wav"/><Relationship Id="rId5" Type="http://schemas.openxmlformats.org/officeDocument/2006/relationships/image" Target="../media/image1.png"/><Relationship Id="rId1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55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microsoft.com/office/2007/relationships/hdphoto" Target="../media/hdphoto16.wdp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1.png"/><Relationship Id="rId1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audio" Target="../media/audio5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7.wdp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audio" Target="../media/audio58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audio" Target="../media/audio57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59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audio" Target="../media/audio61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audio" Target="../media/audio60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8.wdp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6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audio" Target="../media/audio63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audio" Target="../media/audio6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66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65.wav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microsoft.com/office/2007/relationships/hdphoto" Target="../media/hdphoto19.wdp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67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audio" Target="../media/audio69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audio" Target="../media/audio68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70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audio" Target="../media/audio72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audio" Target="../media/audio7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6.wav"/><Relationship Id="rId1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audio" Target="../media/audio4.wav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19" Type="http://schemas.openxmlformats.org/officeDocument/2006/relationships/audio" Target="../media/audio3.wav"/><Relationship Id="rId4" Type="http://schemas.openxmlformats.org/officeDocument/2006/relationships/image" Target="../media/image1.png"/><Relationship Id="rId9" Type="http://schemas.microsoft.com/office/2007/relationships/hdphoto" Target="../media/hdphoto5.wdp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73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5.gif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audio" Target="../media/audio75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audio" Target="../media/audio74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77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7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79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78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19" Type="http://schemas.openxmlformats.org/officeDocument/2006/relationships/audio" Target="../media/audio2.wav"/><Relationship Id="rId4" Type="http://schemas.openxmlformats.org/officeDocument/2006/relationships/image" Target="../media/image1.png"/><Relationship Id="rId9" Type="http://schemas.microsoft.com/office/2007/relationships/hdphoto" Target="../media/hdphoto5.wdp"/><Relationship Id="rId14" Type="http://schemas.openxmlformats.org/officeDocument/2006/relationships/audio" Target="../media/audio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2.wav"/><Relationship Id="rId1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11.wav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audio" Target="../media/audio10.wav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microsoft.com/office/2007/relationships/hdphoto" Target="../media/hdphoto5.wdp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5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14.wav"/><Relationship Id="rId2" Type="http://schemas.openxmlformats.org/officeDocument/2006/relationships/audio" Target="../media/audio2.wav"/><Relationship Id="rId16" Type="http://schemas.microsoft.com/office/2007/relationships/hdphoto" Target="../media/hdphoto7.wdp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audio" Target="../media/audio13.wav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audio" Target="../media/audio2.wav"/><Relationship Id="rId4" Type="http://schemas.openxmlformats.org/officeDocument/2006/relationships/image" Target="../media/image1.png"/><Relationship Id="rId9" Type="http://schemas.microsoft.com/office/2007/relationships/hdphoto" Target="../media/hdphoto5.wdp"/><Relationship Id="rId14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8.wav"/><Relationship Id="rId1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audio" Target="../media/audio17.wav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audio" Target="../media/audio13.wav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20.wav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19.wav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21.wav"/><Relationship Id="rId1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audio" Target="../media/audio2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5 Imagen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3"/>
            <a:ext cx="6924484" cy="1080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2" descr="https://cdn1.iconfinder.com/data/icons/LUMINA/multimedia/png/400/slot_machin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"/>
          <a:stretch/>
        </p:blipFill>
        <p:spPr bwMode="auto">
          <a:xfrm>
            <a:off x="2273529" y="1124744"/>
            <a:ext cx="5538831" cy="5322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>
            <a:fillRect/>
          </a:stretch>
        </p:blipFill>
        <p:spPr bwMode="auto">
          <a:xfrm>
            <a:off x="6804248" y="5945930"/>
            <a:ext cx="2335212" cy="8620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38 CuadroTexto">
            <a:hlinkClick r:id="" action="ppaction://hlinkshowjump?jump=nextslide"/>
          </p:cNvPr>
          <p:cNvSpPr txBox="1"/>
          <p:nvPr/>
        </p:nvSpPr>
        <p:spPr>
          <a:xfrm>
            <a:off x="6804248" y="1772816"/>
            <a:ext cx="80558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pPr algn="ctr"/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PLAY</a:t>
            </a:r>
          </a:p>
          <a:p>
            <a:endParaRPr lang="es-ES" sz="1100" b="1" dirty="0">
              <a:solidFill>
                <a:srgbClr val="FF0000"/>
              </a:solidFill>
            </a:endParaRPr>
          </a:p>
        </p:txBody>
      </p:sp>
      <p:pic>
        <p:nvPicPr>
          <p:cNvPr id="40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487">
            <a:off x="7656217" y="1858906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40 Rectángulo redondeado"/>
          <p:cNvSpPr/>
          <p:nvPr/>
        </p:nvSpPr>
        <p:spPr>
          <a:xfrm>
            <a:off x="2771800" y="2752778"/>
            <a:ext cx="3528392" cy="2620438"/>
          </a:xfrm>
          <a:prstGeom prst="roundRect">
            <a:avLst>
              <a:gd name="adj" fmla="val 609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2" name="Picture 2" descr="http://s4.photobucket.com/albums/y143/cute-spot/site-graphics/slot_machine/wanna_get_lucky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44480"/>
            <a:ext cx="2327101" cy="23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42 Rectángulo"/>
          <p:cNvSpPr/>
          <p:nvPr/>
        </p:nvSpPr>
        <p:spPr>
          <a:xfrm>
            <a:off x="3430401" y="2996952"/>
            <a:ext cx="2449165" cy="214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3287278" y="4941169"/>
            <a:ext cx="2592288" cy="430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3351880" y="3092725"/>
            <a:ext cx="216024" cy="192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5580111" y="3092726"/>
            <a:ext cx="166861" cy="192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Oval 189"/>
          <p:cNvSpPr>
            <a:spLocks noChangeArrowheads="1"/>
          </p:cNvSpPr>
          <p:nvPr/>
        </p:nvSpPr>
        <p:spPr bwMode="auto">
          <a:xfrm>
            <a:off x="4294311" y="242088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15" name="Oval 190"/>
          <p:cNvSpPr>
            <a:spLocks noChangeArrowheads="1"/>
          </p:cNvSpPr>
          <p:nvPr/>
        </p:nvSpPr>
        <p:spPr bwMode="auto">
          <a:xfrm>
            <a:off x="4583236" y="242088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16" name="Oval 191"/>
          <p:cNvSpPr>
            <a:spLocks noChangeArrowheads="1"/>
          </p:cNvSpPr>
          <p:nvPr/>
        </p:nvSpPr>
        <p:spPr bwMode="auto">
          <a:xfrm>
            <a:off x="4869681" y="242088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" name="1 Forma libre"/>
          <p:cNvSpPr/>
          <p:nvPr/>
        </p:nvSpPr>
        <p:spPr>
          <a:xfrm>
            <a:off x="3817257" y="2714171"/>
            <a:ext cx="1465943" cy="2685143"/>
          </a:xfrm>
          <a:custGeom>
            <a:avLst/>
            <a:gdLst>
              <a:gd name="connsiteX0" fmla="*/ 1465943 w 1465943"/>
              <a:gd name="connsiteY0" fmla="*/ 0 h 2685143"/>
              <a:gd name="connsiteX1" fmla="*/ 653143 w 1465943"/>
              <a:gd name="connsiteY1" fmla="*/ 2670629 h 2685143"/>
              <a:gd name="connsiteX2" fmla="*/ 0 w 1465943"/>
              <a:gd name="connsiteY2" fmla="*/ 2685143 h 2685143"/>
              <a:gd name="connsiteX3" fmla="*/ 812800 w 1465943"/>
              <a:gd name="connsiteY3" fmla="*/ 0 h 2685143"/>
              <a:gd name="connsiteX4" fmla="*/ 1465943 w 1465943"/>
              <a:gd name="connsiteY4" fmla="*/ 0 h 26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5943" h="2685143">
                <a:moveTo>
                  <a:pt x="1465943" y="0"/>
                </a:moveTo>
                <a:lnTo>
                  <a:pt x="653143" y="2670629"/>
                </a:lnTo>
                <a:lnTo>
                  <a:pt x="0" y="2685143"/>
                </a:lnTo>
                <a:lnTo>
                  <a:pt x="812800" y="0"/>
                </a:lnTo>
                <a:lnTo>
                  <a:pt x="1465943" y="0"/>
                </a:ln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Forma libre"/>
          <p:cNvSpPr/>
          <p:nvPr/>
        </p:nvSpPr>
        <p:spPr>
          <a:xfrm>
            <a:off x="2772229" y="2728686"/>
            <a:ext cx="1494971" cy="2641600"/>
          </a:xfrm>
          <a:custGeom>
            <a:avLst/>
            <a:gdLst>
              <a:gd name="connsiteX0" fmla="*/ 1494971 w 1494971"/>
              <a:gd name="connsiteY0" fmla="*/ 0 h 2641600"/>
              <a:gd name="connsiteX1" fmla="*/ 725714 w 1494971"/>
              <a:gd name="connsiteY1" fmla="*/ 2641600 h 2641600"/>
              <a:gd name="connsiteX2" fmla="*/ 14514 w 1494971"/>
              <a:gd name="connsiteY2" fmla="*/ 2641600 h 2641600"/>
              <a:gd name="connsiteX3" fmla="*/ 0 w 1494971"/>
              <a:gd name="connsiteY3" fmla="*/ 0 h 2641600"/>
              <a:gd name="connsiteX4" fmla="*/ 1494971 w 1494971"/>
              <a:gd name="connsiteY4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4971" h="2641600">
                <a:moveTo>
                  <a:pt x="1494971" y="0"/>
                </a:moveTo>
                <a:lnTo>
                  <a:pt x="725714" y="2641600"/>
                </a:lnTo>
                <a:lnTo>
                  <a:pt x="14514" y="2641600"/>
                </a:lnTo>
                <a:lnTo>
                  <a:pt x="0" y="0"/>
                </a:lnTo>
                <a:lnTo>
                  <a:pt x="1494971" y="0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 CuadroTexto"/>
          <p:cNvSpPr txBox="1">
            <a:spLocks noChangeArrowheads="1"/>
          </p:cNvSpPr>
          <p:nvPr/>
        </p:nvSpPr>
        <p:spPr bwMode="auto">
          <a:xfrm>
            <a:off x="2448048" y="6447724"/>
            <a:ext cx="410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1800" b="1" dirty="0" smtClean="0">
                <a:solidFill>
                  <a:schemeClr val="bg1"/>
                </a:solidFill>
              </a:rPr>
              <a:t>30 </a:t>
            </a:r>
            <a:r>
              <a:rPr lang="es-ES_tradnl" altLang="es-ES" sz="1800" b="1" dirty="0">
                <a:solidFill>
                  <a:schemeClr val="bg1"/>
                </a:solidFill>
              </a:rPr>
              <a:t>IRREGULAR VERBS </a:t>
            </a:r>
            <a:r>
              <a:rPr lang="es-ES_tradnl" altLang="es-ES" sz="1800" b="1" dirty="0" err="1">
                <a:solidFill>
                  <a:schemeClr val="bg1"/>
                </a:solidFill>
              </a:rPr>
              <a:t>from</a:t>
            </a:r>
            <a:r>
              <a:rPr lang="es-ES_tradnl" altLang="es-ES" sz="1800" b="1" dirty="0">
                <a:solidFill>
                  <a:schemeClr val="bg1"/>
                </a:solidFill>
              </a:rPr>
              <a:t> </a:t>
            </a:r>
            <a:r>
              <a:rPr lang="es-ES_tradnl" altLang="es-ES" sz="1800" b="1" dirty="0" smtClean="0">
                <a:solidFill>
                  <a:schemeClr val="bg1"/>
                </a:solidFill>
              </a:rPr>
              <a:t>A </a:t>
            </a:r>
            <a:r>
              <a:rPr lang="es-ES_tradnl" altLang="es-ES" sz="1800" b="1" dirty="0">
                <a:solidFill>
                  <a:schemeClr val="bg1"/>
                </a:solidFill>
              </a:rPr>
              <a:t>to </a:t>
            </a:r>
            <a:r>
              <a:rPr lang="es-ES_tradnl" altLang="es-ES" sz="1800" b="1" dirty="0" smtClean="0">
                <a:solidFill>
                  <a:schemeClr val="bg1"/>
                </a:solidFill>
              </a:rPr>
              <a:t>H</a:t>
            </a:r>
            <a:endParaRPr lang="es-ES" altLang="es-E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lot_Machine.wav"/>
          </p:stSnd>
        </p:sndAc>
      </p:transition>
    </mc:Choice>
    <mc:Fallback xmlns="">
      <p:transition spd="slow">
        <p:circle/>
        <p:sndAc>
          <p:stSnd>
            <p:snd r:embed="rId11" name="Slot_Machin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42718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bought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buy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2132856"/>
            <a:ext cx="151216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bought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4006716" y="5883405"/>
            <a:ext cx="1044323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8/30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31" name="Picture 16" descr="Comprar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95936" y="245840"/>
            <a:ext cx="995699" cy="1290994"/>
          </a:xfrm>
          <a:prstGeom prst="rect">
            <a:avLst/>
          </a:prstGeom>
          <a:noFill/>
          <a:effectLst>
            <a:glow rad="63500">
              <a:schemeClr val="bg1">
                <a:alpha val="71000"/>
              </a:schemeClr>
            </a:glow>
          </a:effectLst>
        </p:spPr>
      </p:pic>
      <p:sp>
        <p:nvSpPr>
          <p:cNvPr id="32" name="AutoShape 23">
            <a:hlinkClick r:id="" action="ppaction://noaction" highlightClick="1"/>
            <a:hlinkHover r:id="" action="ppaction://noaction">
              <a:snd r:embed="rId13" name="Buy.wav"/>
            </a:hlinkHover>
          </p:cNvPr>
          <p:cNvSpPr>
            <a:spLocks noChangeArrowheads="1"/>
          </p:cNvSpPr>
          <p:nvPr/>
        </p:nvSpPr>
        <p:spPr bwMode="auto">
          <a:xfrm>
            <a:off x="2370931" y="4332893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24">
            <a:hlinkClick r:id="" action="ppaction://noaction" highlightClick="1"/>
            <a:hlinkHover r:id="" action="ppaction://noaction">
              <a:snd r:embed="rId14" name="Bought.wav"/>
            </a:hlinkHover>
          </p:cNvPr>
          <p:cNvSpPr>
            <a:spLocks noChangeArrowheads="1"/>
          </p:cNvSpPr>
          <p:nvPr/>
        </p:nvSpPr>
        <p:spPr bwMode="auto">
          <a:xfrm>
            <a:off x="4248658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5" name="AutoShape 25">
            <a:hlinkClick r:id="" action="ppaction://noaction" highlightClick="1"/>
            <a:hlinkHover r:id="" action="ppaction://noaction">
              <a:snd r:embed="rId14" name="Bought.wav"/>
            </a:hlinkHover>
          </p:cNvPr>
          <p:cNvSpPr>
            <a:spLocks noChangeArrowheads="1"/>
          </p:cNvSpPr>
          <p:nvPr/>
        </p:nvSpPr>
        <p:spPr bwMode="auto">
          <a:xfrm>
            <a:off x="6077505" y="4332893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42718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caught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catch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2132856"/>
            <a:ext cx="151216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caught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4006716" y="5883405"/>
            <a:ext cx="1044323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9/30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42" name="Picture 39" descr="Atrapa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68295" y="312767"/>
            <a:ext cx="1129402" cy="1260639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43" name="AutoShape 18">
            <a:hlinkClick r:id="" action="ppaction://noaction" highlightClick="1"/>
            <a:hlinkHover r:id="" action="ppaction://noaction">
              <a:snd r:embed="rId12" name="Catch.wav"/>
            </a:hlinkHover>
          </p:cNvPr>
          <p:cNvSpPr>
            <a:spLocks noChangeArrowheads="1"/>
          </p:cNvSpPr>
          <p:nvPr/>
        </p:nvSpPr>
        <p:spPr bwMode="auto">
          <a:xfrm>
            <a:off x="2370931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4" name="AutoShape 19">
            <a:hlinkClick r:id="" action="ppaction://noaction" highlightClick="1"/>
            <a:hlinkHover r:id="" action="ppaction://noaction">
              <a:snd r:embed="rId13" name="Caught.wav"/>
            </a:hlinkHover>
          </p:cNvPr>
          <p:cNvSpPr>
            <a:spLocks noChangeArrowheads="1"/>
          </p:cNvSpPr>
          <p:nvPr/>
        </p:nvSpPr>
        <p:spPr bwMode="auto">
          <a:xfrm>
            <a:off x="4241539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5" name="AutoShape 20">
            <a:hlinkClick r:id="" action="ppaction://noaction" highlightClick="1"/>
            <a:hlinkHover r:id="" action="ppaction://noaction">
              <a:snd r:embed="rId13" name="Caught.wav"/>
            </a:hlinkHover>
          </p:cNvPr>
          <p:cNvSpPr>
            <a:spLocks noChangeArrowheads="1"/>
          </p:cNvSpPr>
          <p:nvPr/>
        </p:nvSpPr>
        <p:spPr bwMode="auto">
          <a:xfrm>
            <a:off x="6110878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42718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chosen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choose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2132856"/>
            <a:ext cx="151216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chose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7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10/30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1" name="AutoShape 19">
            <a:hlinkClick r:id="" action="ppaction://noaction" highlightClick="1"/>
            <a:hlinkHover r:id="" action="ppaction://noaction">
              <a:snd r:embed="rId11" name="Choose.wav"/>
            </a:hlinkHover>
          </p:cNvPr>
          <p:cNvSpPr>
            <a:spLocks noChangeArrowheads="1"/>
          </p:cNvSpPr>
          <p:nvPr/>
        </p:nvSpPr>
        <p:spPr bwMode="auto">
          <a:xfrm>
            <a:off x="2370931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2" name="AutoShape 20">
            <a:hlinkClick r:id="" action="ppaction://noaction" highlightClick="1"/>
            <a:hlinkHover r:id="" action="ppaction://noaction">
              <a:snd r:embed="rId12" name="Chose.wav"/>
            </a:hlinkHover>
          </p:cNvPr>
          <p:cNvSpPr>
            <a:spLocks noChangeArrowheads="1"/>
          </p:cNvSpPr>
          <p:nvPr/>
        </p:nvSpPr>
        <p:spPr bwMode="auto">
          <a:xfrm>
            <a:off x="4284662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21">
            <a:hlinkClick r:id="" action="ppaction://noaction" highlightClick="1"/>
            <a:hlinkHover r:id="" action="ppaction://noaction">
              <a:snd r:embed="rId13" name="Chosen.wav"/>
            </a:hlinkHover>
          </p:cNvPr>
          <p:cNvSpPr>
            <a:spLocks noChangeArrowheads="1"/>
          </p:cNvSpPr>
          <p:nvPr/>
        </p:nvSpPr>
        <p:spPr bwMode="auto">
          <a:xfrm>
            <a:off x="6096328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5" name="Picture 13" descr="Elegi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37357" y="360860"/>
            <a:ext cx="1265664" cy="1195931"/>
          </a:xfrm>
          <a:prstGeom prst="rect">
            <a:avLst/>
          </a:prstGeom>
          <a:noFill/>
          <a:effectLst>
            <a:glow rad="63500">
              <a:schemeClr val="bg1">
                <a:alpha val="64000"/>
              </a:schemeClr>
            </a:glow>
          </a:effectLst>
        </p:spPr>
      </p:pic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1" grpId="0" animBg="1"/>
          <p:bldP spid="32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1" grpId="0" animBg="1"/>
          <p:bldP spid="32" grpId="0" animBg="1"/>
          <p:bldP spid="3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42718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come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come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2132856"/>
            <a:ext cx="151216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came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4006716" y="5883405"/>
            <a:ext cx="1044323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11/30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grpSp>
        <p:nvGrpSpPr>
          <p:cNvPr id="42" name="Group 15"/>
          <p:cNvGrpSpPr>
            <a:grpSpLocks/>
          </p:cNvGrpSpPr>
          <p:nvPr/>
        </p:nvGrpSpPr>
        <p:grpSpPr bwMode="auto">
          <a:xfrm>
            <a:off x="3996111" y="283994"/>
            <a:ext cx="987732" cy="1351483"/>
            <a:chOff x="3923" y="107"/>
            <a:chExt cx="953" cy="1327"/>
          </a:xfrm>
        </p:grpSpPr>
        <p:sp>
          <p:nvSpPr>
            <p:cNvPr id="43" name="AutoShape 14"/>
            <p:cNvSpPr>
              <a:spLocks noChangeArrowheads="1"/>
            </p:cNvSpPr>
            <p:nvPr/>
          </p:nvSpPr>
          <p:spPr bwMode="auto">
            <a:xfrm>
              <a:off x="3923" y="1026"/>
              <a:ext cx="953" cy="408"/>
            </a:xfrm>
            <a:prstGeom prst="downArrow">
              <a:avLst>
                <a:gd name="adj1" fmla="val 46352"/>
                <a:gd name="adj2" fmla="val 5882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66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pic>
          <p:nvPicPr>
            <p:cNvPr id="44" name="Picture 13" descr="Venir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105" y="107"/>
              <a:ext cx="635" cy="1282"/>
            </a:xfrm>
            <a:prstGeom prst="rect">
              <a:avLst/>
            </a:prstGeom>
            <a:noFill/>
            <a:effectLst>
              <a:glow rad="63500">
                <a:schemeClr val="bg1">
                  <a:alpha val="40000"/>
                </a:schemeClr>
              </a:glow>
            </a:effectLst>
          </p:spPr>
        </p:pic>
      </p:grpSp>
      <p:sp>
        <p:nvSpPr>
          <p:cNvPr id="45" name="AutoShape 23">
            <a:hlinkClick r:id="" action="ppaction://noaction" highlightClick="1"/>
            <a:hlinkHover r:id="" action="ppaction://noaction">
              <a:snd r:embed="rId12" name="Come.wav"/>
            </a:hlinkHover>
          </p:cNvPr>
          <p:cNvSpPr>
            <a:spLocks noChangeArrowheads="1"/>
          </p:cNvSpPr>
          <p:nvPr/>
        </p:nvSpPr>
        <p:spPr bwMode="auto">
          <a:xfrm>
            <a:off x="2372518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7" name="AutoShape 24">
            <a:hlinkClick r:id="" action="ppaction://noaction" highlightClick="1"/>
            <a:hlinkHover r:id="" action="ppaction://noaction">
              <a:snd r:embed="rId13" name="Came.wav"/>
            </a:hlinkHover>
          </p:cNvPr>
          <p:cNvSpPr>
            <a:spLocks noChangeArrowheads="1"/>
          </p:cNvSpPr>
          <p:nvPr/>
        </p:nvSpPr>
        <p:spPr bwMode="auto">
          <a:xfrm>
            <a:off x="4204481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8" name="AutoShape 25">
            <a:hlinkClick r:id="" action="ppaction://noaction" highlightClick="1"/>
            <a:hlinkHover r:id="" action="ppaction://noaction">
              <a:snd r:embed="rId12" name="Come.wav"/>
            </a:hlinkHover>
          </p:cNvPr>
          <p:cNvSpPr>
            <a:spLocks noChangeArrowheads="1"/>
          </p:cNvSpPr>
          <p:nvPr/>
        </p:nvSpPr>
        <p:spPr bwMode="auto">
          <a:xfrm>
            <a:off x="6053682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8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5" grpId="0" animBg="1"/>
          <p:bldP spid="47" grpId="0" animBg="1"/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5" grpId="0" animBg="1"/>
          <p:bldP spid="47" grpId="0" animBg="1"/>
          <p:bldP spid="4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42718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cut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cut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2132856"/>
            <a:ext cx="151216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cut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34709" y="5883405"/>
            <a:ext cx="1141347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12/30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2" name="AutoShape 13">
            <a:hlinkClick r:id="" action="ppaction://noaction" highlightClick="1"/>
            <a:hlinkHover r:id="" action="ppaction://noaction">
              <a:snd r:embed="rId11" name="Cut.wav"/>
            </a:hlinkHover>
          </p:cNvPr>
          <p:cNvSpPr>
            <a:spLocks noChangeArrowheads="1"/>
          </p:cNvSpPr>
          <p:nvPr/>
        </p:nvSpPr>
        <p:spPr bwMode="auto">
          <a:xfrm>
            <a:off x="2435906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14">
            <a:hlinkClick r:id="" action="ppaction://noaction" highlightClick="1"/>
            <a:hlinkHover r:id="" action="ppaction://noaction">
              <a:snd r:embed="rId11" name="Cut.wav"/>
            </a:hlinkHover>
          </p:cNvPr>
          <p:cNvSpPr>
            <a:spLocks noChangeArrowheads="1"/>
          </p:cNvSpPr>
          <p:nvPr/>
        </p:nvSpPr>
        <p:spPr bwMode="auto">
          <a:xfrm>
            <a:off x="4241540" y="4330694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5" name="AutoShape 15">
            <a:hlinkClick r:id="" action="ppaction://noaction" highlightClick="1"/>
            <a:hlinkHover r:id="" action="ppaction://noaction">
              <a:snd r:embed="rId11" name="Cut.wav"/>
            </a:hlinkHover>
          </p:cNvPr>
          <p:cNvSpPr>
            <a:spLocks noChangeArrowheads="1"/>
          </p:cNvSpPr>
          <p:nvPr/>
        </p:nvSpPr>
        <p:spPr bwMode="auto">
          <a:xfrm>
            <a:off x="6076689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49" name="Group 28"/>
          <p:cNvGrpSpPr>
            <a:grpSpLocks/>
          </p:cNvGrpSpPr>
          <p:nvPr/>
        </p:nvGrpSpPr>
        <p:grpSpPr bwMode="auto">
          <a:xfrm>
            <a:off x="3707904" y="332656"/>
            <a:ext cx="1526404" cy="1368152"/>
            <a:chOff x="3651" y="119"/>
            <a:chExt cx="1571" cy="1497"/>
          </a:xfrm>
          <a:effectLst>
            <a:glow rad="63500">
              <a:schemeClr val="bg1">
                <a:alpha val="57000"/>
              </a:schemeClr>
            </a:glow>
          </a:effectLst>
        </p:grpSpPr>
        <p:pic>
          <p:nvPicPr>
            <p:cNvPr id="50" name="Picture 26" descr="Cortar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651" y="119"/>
              <a:ext cx="1571" cy="1128"/>
            </a:xfrm>
            <a:prstGeom prst="rect">
              <a:avLst/>
            </a:prstGeom>
            <a:noFill/>
            <a:effectLst/>
          </p:spPr>
        </p:pic>
        <p:pic>
          <p:nvPicPr>
            <p:cNvPr id="51" name="Picture 27" descr="Corte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rot="-2574436">
              <a:off x="4468" y="890"/>
              <a:ext cx="544" cy="726"/>
            </a:xfrm>
            <a:prstGeom prst="rect">
              <a:avLst/>
            </a:prstGeom>
            <a:noFill/>
            <a:effectLst/>
          </p:spPr>
        </p:pic>
      </p:grpSp>
    </p:spTree>
    <p:extLst>
      <p:ext uri="{BB962C8B-B14F-4D97-AF65-F5344CB8AC3E}">
        <p14:creationId xmlns:p14="http://schemas.microsoft.com/office/powerpoint/2010/main" val="34256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42718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done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do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2132856"/>
            <a:ext cx="151216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did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7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13/30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2" name="AutoShape 25">
            <a:hlinkClick r:id="" action="ppaction://noaction" highlightClick="1"/>
            <a:hlinkHover r:id="" action="ppaction://noaction">
              <a:snd r:embed="rId11" name="Do.wav"/>
            </a:hlinkHover>
          </p:cNvPr>
          <p:cNvSpPr>
            <a:spLocks noChangeArrowheads="1"/>
          </p:cNvSpPr>
          <p:nvPr/>
        </p:nvSpPr>
        <p:spPr bwMode="auto">
          <a:xfrm>
            <a:off x="2383568" y="4344109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3" name="AutoShape 26">
            <a:hlinkClick r:id="" action="ppaction://noaction" highlightClick="1"/>
            <a:hlinkHover r:id="" action="ppaction://noaction">
              <a:snd r:embed="rId12" name="Did.wav"/>
            </a:hlinkHover>
          </p:cNvPr>
          <p:cNvSpPr>
            <a:spLocks noChangeArrowheads="1"/>
          </p:cNvSpPr>
          <p:nvPr/>
        </p:nvSpPr>
        <p:spPr bwMode="auto">
          <a:xfrm>
            <a:off x="4248658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4" name="AutoShape 27">
            <a:hlinkClick r:id="" action="ppaction://noaction" highlightClick="1"/>
            <a:hlinkHover r:id="" action="ppaction://noaction">
              <a:snd r:embed="rId13" name="Done.wav"/>
            </a:hlinkHover>
          </p:cNvPr>
          <p:cNvSpPr>
            <a:spLocks noChangeArrowheads="1"/>
          </p:cNvSpPr>
          <p:nvPr/>
        </p:nvSpPr>
        <p:spPr bwMode="auto">
          <a:xfrm>
            <a:off x="6077505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45" name="Group 32"/>
          <p:cNvGrpSpPr>
            <a:grpSpLocks/>
          </p:cNvGrpSpPr>
          <p:nvPr/>
        </p:nvGrpSpPr>
        <p:grpSpPr bwMode="auto">
          <a:xfrm>
            <a:off x="3522958" y="309017"/>
            <a:ext cx="1886444" cy="1161990"/>
            <a:chOff x="3243" y="164"/>
            <a:chExt cx="2111" cy="1225"/>
          </a:xfrm>
          <a:effectLst>
            <a:glow rad="101600">
              <a:schemeClr val="bg1">
                <a:alpha val="60000"/>
              </a:schemeClr>
            </a:glow>
          </a:effectLst>
        </p:grpSpPr>
        <p:grpSp>
          <p:nvGrpSpPr>
            <p:cNvPr id="47" name="Group 19"/>
            <p:cNvGrpSpPr>
              <a:grpSpLocks/>
            </p:cNvGrpSpPr>
            <p:nvPr/>
          </p:nvGrpSpPr>
          <p:grpSpPr bwMode="auto">
            <a:xfrm>
              <a:off x="3651" y="164"/>
              <a:ext cx="1497" cy="1225"/>
              <a:chOff x="1973" y="1525"/>
              <a:chExt cx="1632" cy="1331"/>
            </a:xfrm>
          </p:grpSpPr>
          <p:sp>
            <p:nvSpPr>
              <p:cNvPr id="53" name="Freeform 20"/>
              <p:cNvSpPr>
                <a:spLocks/>
              </p:cNvSpPr>
              <p:nvPr/>
            </p:nvSpPr>
            <p:spPr bwMode="auto">
              <a:xfrm>
                <a:off x="1973" y="2387"/>
                <a:ext cx="1497" cy="453"/>
              </a:xfrm>
              <a:custGeom>
                <a:avLst/>
                <a:gdLst/>
                <a:ahLst/>
                <a:cxnLst>
                  <a:cxn ang="0">
                    <a:pos x="0" y="227"/>
                  </a:cxn>
                  <a:cxn ang="0">
                    <a:pos x="136" y="45"/>
                  </a:cxn>
                  <a:cxn ang="0">
                    <a:pos x="1088" y="0"/>
                  </a:cxn>
                  <a:cxn ang="0">
                    <a:pos x="1497" y="408"/>
                  </a:cxn>
                  <a:cxn ang="0">
                    <a:pos x="952" y="363"/>
                  </a:cxn>
                  <a:cxn ang="0">
                    <a:pos x="408" y="453"/>
                  </a:cxn>
                  <a:cxn ang="0">
                    <a:pos x="363" y="227"/>
                  </a:cxn>
                  <a:cxn ang="0">
                    <a:pos x="0" y="227"/>
                  </a:cxn>
                </a:cxnLst>
                <a:rect l="0" t="0" r="r" b="b"/>
                <a:pathLst>
                  <a:path w="1497" h="453">
                    <a:moveTo>
                      <a:pt x="0" y="227"/>
                    </a:moveTo>
                    <a:lnTo>
                      <a:pt x="136" y="45"/>
                    </a:lnTo>
                    <a:lnTo>
                      <a:pt x="1088" y="0"/>
                    </a:lnTo>
                    <a:lnTo>
                      <a:pt x="1497" y="408"/>
                    </a:lnTo>
                    <a:lnTo>
                      <a:pt x="952" y="363"/>
                    </a:lnTo>
                    <a:lnTo>
                      <a:pt x="408" y="453"/>
                    </a:lnTo>
                    <a:lnTo>
                      <a:pt x="363" y="227"/>
                    </a:lnTo>
                    <a:lnTo>
                      <a:pt x="0" y="22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accent2"/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>
                  <a:solidFill>
                    <a:srgbClr val="000000"/>
                  </a:solidFill>
                </a:endParaRPr>
              </a:p>
            </p:txBody>
          </p:sp>
          <p:pic>
            <p:nvPicPr>
              <p:cNvPr id="54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973" y="1525"/>
                <a:ext cx="1633" cy="133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>
                <a:outerShdw dist="80322" dir="1106097" algn="ctr" rotWithShape="0">
                  <a:schemeClr val="accent2">
                    <a:alpha val="50000"/>
                  </a:schemeClr>
                </a:outerShdw>
              </a:effectLst>
            </p:spPr>
          </p:pic>
        </p:grpSp>
        <p:pic>
          <p:nvPicPr>
            <p:cNvPr id="48" name="Picture 30" descr="Carpeta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243" y="1071"/>
              <a:ext cx="998" cy="316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accent2"/>
              </a:outerShdw>
            </a:effectLst>
          </p:spPr>
        </p:pic>
        <p:pic>
          <p:nvPicPr>
            <p:cNvPr id="52" name="Picture 31" descr="Calculadora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921" y="1071"/>
              <a:ext cx="433" cy="303"/>
            </a:xfrm>
            <a:prstGeom prst="rect">
              <a:avLst/>
            </a:prstGeom>
            <a:noFill/>
            <a:effectLst/>
          </p:spPr>
        </p:pic>
      </p:grp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42718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drawn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draw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2132856"/>
            <a:ext cx="151216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drew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34709" y="5883405"/>
            <a:ext cx="1141347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14/30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5" name="AutoShape 22">
            <a:hlinkClick r:id="" action="ppaction://noaction" highlightClick="1"/>
            <a:hlinkHover r:id="" action="ppaction://noaction">
              <a:snd r:embed="rId11" name="Draw.wav"/>
            </a:hlinkHover>
          </p:cNvPr>
          <p:cNvSpPr>
            <a:spLocks noChangeArrowheads="1"/>
          </p:cNvSpPr>
          <p:nvPr/>
        </p:nvSpPr>
        <p:spPr bwMode="auto">
          <a:xfrm>
            <a:off x="2383568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9" name="AutoShape 23">
            <a:hlinkClick r:id="" action="ppaction://noaction" highlightClick="1"/>
            <a:hlinkHover r:id="" action="ppaction://noaction">
              <a:snd r:embed="rId12" name="Drew.wav"/>
            </a:hlinkHover>
          </p:cNvPr>
          <p:cNvSpPr>
            <a:spLocks noChangeArrowheads="1"/>
          </p:cNvSpPr>
          <p:nvPr/>
        </p:nvSpPr>
        <p:spPr bwMode="auto">
          <a:xfrm>
            <a:off x="4224526" y="4344109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0" name="AutoShape 24">
            <a:hlinkClick r:id="" action="ppaction://noaction" highlightClick="1"/>
            <a:hlinkHover r:id="" action="ppaction://noaction">
              <a:snd r:embed="rId13" name="Drawn.wav"/>
            </a:hlinkHover>
          </p:cNvPr>
          <p:cNvSpPr>
            <a:spLocks noChangeArrowheads="1"/>
          </p:cNvSpPr>
          <p:nvPr/>
        </p:nvSpPr>
        <p:spPr bwMode="auto">
          <a:xfrm>
            <a:off x="6095531" y="4344109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51" name="Group 28"/>
          <p:cNvGrpSpPr>
            <a:grpSpLocks/>
          </p:cNvGrpSpPr>
          <p:nvPr/>
        </p:nvGrpSpPr>
        <p:grpSpPr bwMode="auto">
          <a:xfrm>
            <a:off x="3765035" y="332656"/>
            <a:ext cx="1311021" cy="1266326"/>
            <a:chOff x="3690" y="164"/>
            <a:chExt cx="1415" cy="1274"/>
          </a:xfrm>
          <a:effectLst>
            <a:glow rad="101600">
              <a:schemeClr val="bg1">
                <a:alpha val="60000"/>
              </a:schemeClr>
            </a:glow>
          </a:effectLst>
        </p:grpSpPr>
        <p:grpSp>
          <p:nvGrpSpPr>
            <p:cNvPr id="55" name="Group 13"/>
            <p:cNvGrpSpPr>
              <a:grpSpLocks/>
            </p:cNvGrpSpPr>
            <p:nvPr/>
          </p:nvGrpSpPr>
          <p:grpSpPr bwMode="auto">
            <a:xfrm>
              <a:off x="3833" y="164"/>
              <a:ext cx="1272" cy="1201"/>
              <a:chOff x="2880" y="255"/>
              <a:chExt cx="1635" cy="1564"/>
            </a:xfrm>
          </p:grpSpPr>
          <p:pic>
            <p:nvPicPr>
              <p:cNvPr id="57" name="Picture 14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2880" y="255"/>
                <a:ext cx="1635" cy="156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58" name="Freeform 15"/>
              <p:cNvSpPr>
                <a:spLocks/>
              </p:cNvSpPr>
              <p:nvPr/>
            </p:nvSpPr>
            <p:spPr bwMode="auto">
              <a:xfrm>
                <a:off x="3543" y="1444"/>
                <a:ext cx="355" cy="153"/>
              </a:xfrm>
              <a:custGeom>
                <a:avLst/>
                <a:gdLst>
                  <a:gd name="T0" fmla="*/ 339 w 355"/>
                  <a:gd name="T1" fmla="*/ 0 h 153"/>
                  <a:gd name="T2" fmla="*/ 280 w 355"/>
                  <a:gd name="T3" fmla="*/ 50 h 153"/>
                  <a:gd name="T4" fmla="*/ 130 w 355"/>
                  <a:gd name="T5" fmla="*/ 50 h 153"/>
                  <a:gd name="T6" fmla="*/ 80 w 355"/>
                  <a:gd name="T7" fmla="*/ 34 h 153"/>
                  <a:gd name="T8" fmla="*/ 5 w 355"/>
                  <a:gd name="T9" fmla="*/ 92 h 153"/>
                  <a:gd name="T10" fmla="*/ 80 w 355"/>
                  <a:gd name="T11" fmla="*/ 150 h 153"/>
                  <a:gd name="T12" fmla="*/ 155 w 355"/>
                  <a:gd name="T13" fmla="*/ 142 h 153"/>
                  <a:gd name="T14" fmla="*/ 147 w 355"/>
                  <a:gd name="T15" fmla="*/ 117 h 153"/>
                  <a:gd name="T16" fmla="*/ 113 w 355"/>
                  <a:gd name="T17" fmla="*/ 109 h 153"/>
                  <a:gd name="T18" fmla="*/ 355 w 355"/>
                  <a:gd name="T19" fmla="*/ 75 h 153"/>
                  <a:gd name="T20" fmla="*/ 339 w 355"/>
                  <a:gd name="T21" fmla="*/ 0 h 1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5"/>
                  <a:gd name="T34" fmla="*/ 0 h 153"/>
                  <a:gd name="T35" fmla="*/ 355 w 355"/>
                  <a:gd name="T36" fmla="*/ 153 h 15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5" h="153">
                    <a:moveTo>
                      <a:pt x="339" y="0"/>
                    </a:moveTo>
                    <a:cubicBezTo>
                      <a:pt x="299" y="27"/>
                      <a:pt x="324" y="36"/>
                      <a:pt x="280" y="50"/>
                    </a:cubicBezTo>
                    <a:cubicBezTo>
                      <a:pt x="233" y="82"/>
                      <a:pt x="182" y="67"/>
                      <a:pt x="130" y="50"/>
                    </a:cubicBezTo>
                    <a:cubicBezTo>
                      <a:pt x="113" y="44"/>
                      <a:pt x="80" y="34"/>
                      <a:pt x="80" y="34"/>
                    </a:cubicBezTo>
                    <a:cubicBezTo>
                      <a:pt x="43" y="71"/>
                      <a:pt x="33" y="51"/>
                      <a:pt x="5" y="92"/>
                    </a:cubicBezTo>
                    <a:cubicBezTo>
                      <a:pt x="22" y="147"/>
                      <a:pt x="11" y="141"/>
                      <a:pt x="80" y="150"/>
                    </a:cubicBezTo>
                    <a:cubicBezTo>
                      <a:pt x="105" y="147"/>
                      <a:pt x="132" y="153"/>
                      <a:pt x="155" y="142"/>
                    </a:cubicBezTo>
                    <a:cubicBezTo>
                      <a:pt x="163" y="138"/>
                      <a:pt x="154" y="122"/>
                      <a:pt x="147" y="117"/>
                    </a:cubicBezTo>
                    <a:cubicBezTo>
                      <a:pt x="138" y="110"/>
                      <a:pt x="124" y="112"/>
                      <a:pt x="113" y="109"/>
                    </a:cubicBezTo>
                    <a:cubicBezTo>
                      <a:pt x="0" y="32"/>
                      <a:pt x="274" y="97"/>
                      <a:pt x="355" y="75"/>
                    </a:cubicBezTo>
                    <a:cubicBezTo>
                      <a:pt x="336" y="17"/>
                      <a:pt x="339" y="42"/>
                      <a:pt x="339" y="0"/>
                    </a:cubicBezTo>
                    <a:close/>
                  </a:path>
                </a:pathLst>
              </a:custGeom>
              <a:solidFill>
                <a:srgbClr val="00B8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56" name="Picture 27" descr="Ceras"/>
            <p:cNvPicPr>
              <a:picLocks noChangeAspect="1" noChangeArrowheads="1"/>
            </p:cNvPicPr>
            <p:nvPr/>
          </p:nvPicPr>
          <p:blipFill>
            <a:blip r:embed="rId15"/>
            <a:stretch>
              <a:fillRect/>
            </a:stretch>
          </p:blipFill>
          <p:spPr bwMode="auto">
            <a:xfrm>
              <a:off x="3690" y="1126"/>
              <a:ext cx="634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5" grpId="0" animBg="1"/>
          <p:bldP spid="49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5" grpId="0" animBg="1"/>
          <p:bldP spid="49" grpId="0" animBg="1"/>
          <p:bldP spid="50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1988840"/>
            <a:ext cx="1713478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d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reamt</a:t>
            </a:r>
            <a:r>
              <a:rPr lang="es-ES_tradnl" sz="3200" b="1" dirty="0" smtClean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dreamed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dream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1988840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dreamt</a:t>
            </a:r>
            <a:r>
              <a:rPr lang="es-ES_tradnl" sz="3200" b="1" dirty="0" smtClean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dreamed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224136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15/30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32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35896" y="271361"/>
            <a:ext cx="1639516" cy="1335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63500">
              <a:schemeClr val="bg1">
                <a:alpha val="66000"/>
              </a:schemeClr>
            </a:glow>
          </a:effectLst>
        </p:spPr>
      </p:pic>
      <p:sp>
        <p:nvSpPr>
          <p:cNvPr id="35" name="AutoShape 25">
            <a:hlinkClick r:id="" action="ppaction://noaction" highlightClick="1"/>
            <a:hlinkHover r:id="" action="ppaction://noaction">
              <a:snd r:embed="rId13" name="Dream.wav"/>
            </a:hlinkHover>
          </p:cNvPr>
          <p:cNvSpPr>
            <a:spLocks noChangeArrowheads="1"/>
          </p:cNvSpPr>
          <p:nvPr/>
        </p:nvSpPr>
        <p:spPr bwMode="auto">
          <a:xfrm>
            <a:off x="2383568" y="4344109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5" name="AutoShape 26">
            <a:hlinkClick r:id="" action="ppaction://noaction" highlightClick="1"/>
            <a:hlinkHover r:id="" action="ppaction://noaction">
              <a:snd r:embed="rId14" name="Dreamt.wav"/>
            </a:hlinkHover>
          </p:cNvPr>
          <p:cNvSpPr>
            <a:spLocks noChangeArrowheads="1"/>
          </p:cNvSpPr>
          <p:nvPr/>
        </p:nvSpPr>
        <p:spPr bwMode="auto">
          <a:xfrm>
            <a:off x="4204481" y="4344109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7" name="AutoShape 27">
            <a:hlinkClick r:id="" action="ppaction://noaction" highlightClick="1"/>
            <a:hlinkHover r:id="" action="ppaction://noaction">
              <a:snd r:embed="rId14" name="Dreamt.wav"/>
            </a:hlinkHover>
          </p:cNvPr>
          <p:cNvSpPr>
            <a:spLocks noChangeArrowheads="1"/>
          </p:cNvSpPr>
          <p:nvPr/>
        </p:nvSpPr>
        <p:spPr bwMode="auto">
          <a:xfrm>
            <a:off x="6077505" y="4344108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5" grpId="0" animBg="1"/>
          <p:bldP spid="45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5" grpId="0" animBg="1"/>
          <p:bldP spid="45" grpId="0" animBg="1"/>
          <p:bldP spid="4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450810" y="2142718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1104"/>
            <a:ext cx="172819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48945" y="5883405"/>
            <a:ext cx="1199119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16/30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45" name="Picture 15" descr="Beber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35896" y="282062"/>
            <a:ext cx="1653659" cy="134224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7" name="AutoShape 23">
            <a:hlinkClick r:id="" action="ppaction://noaction" highlightClick="1"/>
            <a:hlinkHover r:id="" action="ppaction://noaction">
              <a:snd r:embed="rId13" name="Drink.wav"/>
            </a:hlinkHover>
          </p:cNvPr>
          <p:cNvSpPr>
            <a:spLocks noChangeArrowheads="1"/>
          </p:cNvSpPr>
          <p:nvPr/>
        </p:nvSpPr>
        <p:spPr bwMode="auto">
          <a:xfrm>
            <a:off x="2372518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8" name="AutoShape 24">
            <a:hlinkClick r:id="" action="ppaction://noaction" highlightClick="1"/>
            <a:hlinkHover r:id="" action="ppaction://noaction">
              <a:snd r:embed="rId14" name="Drank.wav"/>
            </a:hlinkHover>
          </p:cNvPr>
          <p:cNvSpPr>
            <a:spLocks noChangeArrowheads="1"/>
          </p:cNvSpPr>
          <p:nvPr/>
        </p:nvSpPr>
        <p:spPr bwMode="auto">
          <a:xfrm>
            <a:off x="4204481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2" name="AutoShape 25">
            <a:hlinkClick r:id="" action="ppaction://noaction" highlightClick="1"/>
            <a:hlinkHover r:id="" action="ppaction://noaction">
              <a:snd r:embed="rId15" name="Drunk.wav"/>
            </a:hlinkHover>
          </p:cNvPr>
          <p:cNvSpPr>
            <a:spLocks noChangeArrowheads="1"/>
          </p:cNvSpPr>
          <p:nvPr/>
        </p:nvSpPr>
        <p:spPr bwMode="auto">
          <a:xfrm>
            <a:off x="6076689" y="4313757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7" grpId="0" animBg="1"/>
          <p:bldP spid="48" grpId="0" animBg="1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7" grpId="0" animBg="1"/>
          <p:bldP spid="48" grpId="0" animBg="1"/>
          <p:bldP spid="52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22818" y="2132856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drive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d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rove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80145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17/30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31" name="Picture 13" descr="Conduci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03719" y="333326"/>
            <a:ext cx="1483142" cy="1249318"/>
          </a:xfrm>
          <a:prstGeom prst="rect">
            <a:avLst/>
          </a:prstGeom>
          <a:noFill/>
          <a:effectLst>
            <a:glow rad="63500">
              <a:schemeClr val="bg1">
                <a:alpha val="64000"/>
              </a:schemeClr>
            </a:glow>
          </a:effectLst>
        </p:spPr>
      </p:pic>
      <p:sp>
        <p:nvSpPr>
          <p:cNvPr id="32" name="AutoShape 21">
            <a:hlinkClick r:id="" action="ppaction://noaction" highlightClick="1"/>
            <a:hlinkHover r:id="" action="ppaction://noaction">
              <a:snd r:embed="rId12" name="Drive.wav"/>
            </a:hlinkHover>
          </p:cNvPr>
          <p:cNvSpPr>
            <a:spLocks noChangeArrowheads="1"/>
          </p:cNvSpPr>
          <p:nvPr/>
        </p:nvSpPr>
        <p:spPr bwMode="auto">
          <a:xfrm>
            <a:off x="2355209" y="4333661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22">
            <a:hlinkClick r:id="" action="ppaction://noaction" highlightClick="1"/>
            <a:hlinkHover r:id="" action="ppaction://noaction">
              <a:snd r:embed="rId13" name="Drove.wav"/>
            </a:hlinkHover>
          </p:cNvPr>
          <p:cNvSpPr>
            <a:spLocks noChangeArrowheads="1"/>
          </p:cNvSpPr>
          <p:nvPr/>
        </p:nvSpPr>
        <p:spPr bwMode="auto">
          <a:xfrm>
            <a:off x="4204481" y="4333661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5" name="AutoShape 23">
            <a:hlinkClick r:id="" action="ppaction://noaction" highlightClick="1"/>
            <a:hlinkHover r:id="" action="ppaction://noaction">
              <a:snd r:embed="rId14" name="Driven.wav"/>
            </a:hlinkHover>
          </p:cNvPr>
          <p:cNvSpPr>
            <a:spLocks noChangeArrowheads="1"/>
          </p:cNvSpPr>
          <p:nvPr/>
        </p:nvSpPr>
        <p:spPr bwMode="auto">
          <a:xfrm>
            <a:off x="6076689" y="4333661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CuadroTexto"/>
          <p:cNvSpPr txBox="1"/>
          <p:nvPr/>
        </p:nvSpPr>
        <p:spPr>
          <a:xfrm>
            <a:off x="1475656" y="404664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SPIN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buttons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forms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irregular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corresponding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</a:t>
            </a:r>
            <a:r>
              <a: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3203848" y="2685476"/>
            <a:ext cx="3384376" cy="3252487"/>
            <a:chOff x="3203848" y="3264513"/>
            <a:chExt cx="3384376" cy="3252487"/>
          </a:xfrm>
        </p:grpSpPr>
        <p:pic>
          <p:nvPicPr>
            <p:cNvPr id="19" name="Picture 2" descr="https://cdn1.iconfinder.com/data/icons/LUMINA/multimedia/png/400/slot_machin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97"/>
            <a:stretch/>
          </p:blipFill>
          <p:spPr bwMode="auto">
            <a:xfrm>
              <a:off x="3203848" y="3264513"/>
              <a:ext cx="3384376" cy="32524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959" y="5949280"/>
              <a:ext cx="598385" cy="298704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5952328"/>
              <a:ext cx="598385" cy="298704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5952328"/>
              <a:ext cx="598385" cy="298704"/>
            </a:xfrm>
            <a:prstGeom prst="rect">
              <a:avLst/>
            </a:prstGeom>
          </p:spPr>
        </p:pic>
      </p:grpSp>
      <p:pic>
        <p:nvPicPr>
          <p:cNvPr id="3" name="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10" y="5719047"/>
            <a:ext cx="1557916" cy="780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46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3603272" y="3765596"/>
            <a:ext cx="1976840" cy="250359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10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9361">
            <a:off x="5528283" y="5634575"/>
            <a:ext cx="1384766" cy="8077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 redondeado"/>
          <p:cNvSpPr/>
          <p:nvPr/>
        </p:nvSpPr>
        <p:spPr>
          <a:xfrm>
            <a:off x="4028978" y="2741629"/>
            <a:ext cx="1224136" cy="879951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45" descr="Sopla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245002" y="2771706"/>
            <a:ext cx="806404" cy="755740"/>
          </a:xfrm>
          <a:prstGeom prst="rect">
            <a:avLst/>
          </a:prstGeom>
          <a:noFill/>
          <a:effectLst>
            <a:glow rad="63500">
              <a:schemeClr val="bg1">
                <a:alpha val="6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431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lot_Machine.wav"/>
          </p:stSnd>
        </p:sndAc>
      </p:transition>
    </mc:Choice>
    <mc:Fallback xmlns="">
      <p:transition spd="slow">
        <p:circle/>
        <p:sndAc>
          <p:stSnd>
            <p:snd r:embed="rId12" name="Slot_Machin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436096" y="2132856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eaten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eat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ate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48945" y="5883405"/>
            <a:ext cx="1199119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18/30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42" name="Picture 13" descr="Comer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28318" y="371605"/>
            <a:ext cx="1663762" cy="1263872"/>
          </a:xfrm>
          <a:prstGeom prst="rect">
            <a:avLst/>
          </a:prstGeom>
          <a:noFill/>
          <a:effectLst>
            <a:glow rad="63500">
              <a:schemeClr val="bg1">
                <a:alpha val="66000"/>
              </a:schemeClr>
            </a:glow>
          </a:effectLst>
        </p:spPr>
      </p:pic>
      <p:sp>
        <p:nvSpPr>
          <p:cNvPr id="43" name="AutoShape 21">
            <a:hlinkClick r:id="" action="ppaction://noaction" highlightClick="1"/>
            <a:hlinkHover r:id="" action="ppaction://noaction">
              <a:snd r:embed="rId13" name="Eat.wav"/>
            </a:hlinkHover>
          </p:cNvPr>
          <p:cNvSpPr>
            <a:spLocks noChangeArrowheads="1"/>
          </p:cNvSpPr>
          <p:nvPr/>
        </p:nvSpPr>
        <p:spPr bwMode="auto">
          <a:xfrm>
            <a:off x="2376450" y="4338256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4" name="AutoShape 22">
            <a:hlinkClick r:id="" action="ppaction://noaction" highlightClick="1"/>
            <a:hlinkHover r:id="" action="ppaction://noaction">
              <a:snd r:embed="rId14" name="Ate.wav"/>
            </a:hlinkHover>
          </p:cNvPr>
          <p:cNvSpPr>
            <a:spLocks noChangeArrowheads="1"/>
          </p:cNvSpPr>
          <p:nvPr/>
        </p:nvSpPr>
        <p:spPr bwMode="auto">
          <a:xfrm>
            <a:off x="4172861" y="4338256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5" name="AutoShape 23">
            <a:hlinkClick r:id="" action="ppaction://noaction" highlightClick="1"/>
            <a:hlinkHover r:id="" action="ppaction://noaction">
              <a:snd r:embed="rId15" name="Eaten.wav"/>
            </a:hlinkHover>
          </p:cNvPr>
          <p:cNvSpPr>
            <a:spLocks noChangeArrowheads="1"/>
          </p:cNvSpPr>
          <p:nvPr/>
        </p:nvSpPr>
        <p:spPr bwMode="auto">
          <a:xfrm>
            <a:off x="6092219" y="4340739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436096" y="2132856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fallen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fall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fell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48945" y="5883405"/>
            <a:ext cx="112711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19/30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31" name="Picture 13" descr="caer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35896" y="238217"/>
            <a:ext cx="1669068" cy="1397260"/>
          </a:xfrm>
          <a:prstGeom prst="rect">
            <a:avLst/>
          </a:prstGeom>
          <a:noFill/>
          <a:effectLst>
            <a:glow rad="63500">
              <a:schemeClr val="bg1">
                <a:alpha val="67000"/>
              </a:schemeClr>
            </a:glow>
          </a:effectLst>
        </p:spPr>
      </p:pic>
      <p:sp>
        <p:nvSpPr>
          <p:cNvPr id="32" name="AutoShape 21">
            <a:hlinkClick r:id="" action="ppaction://noaction" highlightClick="1"/>
            <a:hlinkHover r:id="" action="ppaction://noaction">
              <a:snd r:embed="rId13" name="Fall.wav"/>
            </a:hlinkHover>
          </p:cNvPr>
          <p:cNvSpPr>
            <a:spLocks noChangeArrowheads="1"/>
          </p:cNvSpPr>
          <p:nvPr/>
        </p:nvSpPr>
        <p:spPr bwMode="auto">
          <a:xfrm>
            <a:off x="2372518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22">
            <a:hlinkClick r:id="" action="ppaction://noaction" highlightClick="1"/>
            <a:hlinkHover r:id="" action="ppaction://noaction">
              <a:snd r:embed="rId14" name="Fell.wav"/>
            </a:hlinkHover>
          </p:cNvPr>
          <p:cNvSpPr>
            <a:spLocks noChangeArrowheads="1"/>
          </p:cNvSpPr>
          <p:nvPr/>
        </p:nvSpPr>
        <p:spPr bwMode="auto">
          <a:xfrm>
            <a:off x="4224526" y="4335871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5" name="AutoShape 23">
            <a:hlinkClick r:id="" action="ppaction://noaction" highlightClick="1"/>
            <a:hlinkHover r:id="" action="ppaction://noaction">
              <a:snd r:embed="rId15" name="Fallen.wav"/>
            </a:hlinkHover>
          </p:cNvPr>
          <p:cNvSpPr>
            <a:spLocks noChangeArrowheads="1"/>
          </p:cNvSpPr>
          <p:nvPr/>
        </p:nvSpPr>
        <p:spPr bwMode="auto">
          <a:xfrm>
            <a:off x="6104903" y="4339824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436096" y="2132856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fed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feed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fed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8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20/30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2" name="AutoShape 11">
            <a:hlinkClick r:id="" action="ppaction://noaction" highlightClick="1"/>
            <a:hlinkHover r:id="" action="ppaction://noaction">
              <a:snd r:embed="rId11" name="Feed.wav"/>
            </a:hlinkHover>
          </p:cNvPr>
          <p:cNvSpPr>
            <a:spLocks noChangeArrowheads="1"/>
          </p:cNvSpPr>
          <p:nvPr/>
        </p:nvSpPr>
        <p:spPr bwMode="auto">
          <a:xfrm>
            <a:off x="2372518" y="4325966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3" name="AutoShape 12">
            <a:hlinkClick r:id="" action="ppaction://noaction" highlightClick="1"/>
            <a:hlinkHover r:id="" action="ppaction://noaction">
              <a:snd r:embed="rId12" name="Fed.wav"/>
            </a:hlinkHover>
          </p:cNvPr>
          <p:cNvSpPr>
            <a:spLocks noChangeArrowheads="1"/>
          </p:cNvSpPr>
          <p:nvPr/>
        </p:nvSpPr>
        <p:spPr bwMode="auto">
          <a:xfrm>
            <a:off x="4204481" y="4325966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4" name="AutoShape 13">
            <a:hlinkClick r:id="" action="ppaction://noaction" highlightClick="1"/>
            <a:hlinkHover r:id="" action="ppaction://noaction">
              <a:snd r:embed="rId12" name="Fed.wav"/>
            </a:hlinkHover>
          </p:cNvPr>
          <p:cNvSpPr>
            <a:spLocks noChangeArrowheads="1"/>
          </p:cNvSpPr>
          <p:nvPr/>
        </p:nvSpPr>
        <p:spPr bwMode="auto">
          <a:xfrm>
            <a:off x="6076689" y="4325966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5" name="Picture 151" descr="Alimentar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51920" y="309017"/>
            <a:ext cx="1388244" cy="12535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22818" y="2132856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fought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fight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fought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8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21/30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31" name="Picture 13" descr="Pelear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0858" y="320218"/>
            <a:ext cx="1796015" cy="1269937"/>
          </a:xfrm>
          <a:prstGeom prst="rect">
            <a:avLst/>
          </a:prstGeom>
          <a:noFill/>
          <a:effectLst>
            <a:glow rad="63500">
              <a:schemeClr val="bg1">
                <a:alpha val="60000"/>
              </a:schemeClr>
            </a:glow>
          </a:effectLst>
        </p:spPr>
      </p:pic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2" name="AutoShape 22">
            <a:hlinkClick r:id="" action="ppaction://noaction" highlightClick="1"/>
            <a:hlinkHover r:id="" action="ppaction://noaction">
              <a:snd r:embed="rId13" name="Fight.wav"/>
            </a:hlinkHover>
          </p:cNvPr>
          <p:cNvSpPr>
            <a:spLocks noChangeArrowheads="1"/>
          </p:cNvSpPr>
          <p:nvPr/>
        </p:nvSpPr>
        <p:spPr bwMode="auto">
          <a:xfrm>
            <a:off x="2409160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23">
            <a:hlinkClick r:id="" action="ppaction://noaction" highlightClick="1"/>
            <a:hlinkHover r:id="" action="ppaction://noaction">
              <a:snd r:embed="rId14" name="Fought.wav"/>
            </a:hlinkHover>
          </p:cNvPr>
          <p:cNvSpPr>
            <a:spLocks noChangeArrowheads="1"/>
          </p:cNvSpPr>
          <p:nvPr/>
        </p:nvSpPr>
        <p:spPr bwMode="auto">
          <a:xfrm>
            <a:off x="4204481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5" name="AutoShape 24">
            <a:hlinkClick r:id="" action="ppaction://noaction" highlightClick="1"/>
            <a:hlinkHover r:id="" action="ppaction://noaction">
              <a:snd r:embed="rId14" name="Fought.wav"/>
            </a:hlinkHover>
          </p:cNvPr>
          <p:cNvSpPr>
            <a:spLocks noChangeArrowheads="1"/>
          </p:cNvSpPr>
          <p:nvPr/>
        </p:nvSpPr>
        <p:spPr bwMode="auto">
          <a:xfrm>
            <a:off x="6076689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7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32856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found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find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found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8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22/30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42" name="Picture 13" descr="Pelear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707685" y="391340"/>
            <a:ext cx="1573833" cy="1052037"/>
          </a:xfrm>
          <a:prstGeom prst="rect">
            <a:avLst/>
          </a:prstGeom>
          <a:noFill/>
          <a:effectLst>
            <a:glow rad="63500">
              <a:schemeClr val="bg1">
                <a:alpha val="64000"/>
              </a:schemeClr>
            </a:glow>
          </a:effectLst>
        </p:spPr>
      </p:pic>
      <p:sp>
        <p:nvSpPr>
          <p:cNvPr id="43" name="AutoShape 22">
            <a:hlinkClick r:id="" action="ppaction://noaction" highlightClick="1"/>
            <a:hlinkHover r:id="" action="ppaction://noaction">
              <a:snd r:embed="rId14" name="Find.wav"/>
            </a:hlinkHover>
          </p:cNvPr>
          <p:cNvSpPr>
            <a:spLocks noChangeArrowheads="1"/>
          </p:cNvSpPr>
          <p:nvPr/>
        </p:nvSpPr>
        <p:spPr bwMode="auto">
          <a:xfrm>
            <a:off x="2372518" y="4323508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4" name="AutoShape 24">
            <a:hlinkClick r:id="" action="ppaction://noaction" highlightClick="1"/>
            <a:hlinkHover r:id="" action="ppaction://noaction">
              <a:snd r:embed="rId15" name="Found.wav"/>
            </a:hlinkHover>
          </p:cNvPr>
          <p:cNvSpPr>
            <a:spLocks noChangeArrowheads="1"/>
          </p:cNvSpPr>
          <p:nvPr/>
        </p:nvSpPr>
        <p:spPr bwMode="auto">
          <a:xfrm>
            <a:off x="6077505" y="432360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5" name="AutoShape 23">
            <a:hlinkClick r:id="" action="ppaction://noaction" highlightClick="1"/>
            <a:hlinkHover r:id="" action="ppaction://noaction">
              <a:snd r:embed="rId15" name="Found.wav"/>
            </a:hlinkHover>
          </p:cNvPr>
          <p:cNvSpPr>
            <a:spLocks noChangeArrowheads="1"/>
          </p:cNvSpPr>
          <p:nvPr/>
        </p:nvSpPr>
        <p:spPr bwMode="auto">
          <a:xfrm>
            <a:off x="4224526" y="432360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8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32856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flown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fly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flew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8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23/30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31" name="Picture 13" descr="Vola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13300" y="311272"/>
            <a:ext cx="1237646" cy="13175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2" name="AutoShape 21">
            <a:hlinkClick r:id="" action="ppaction://noaction" highlightClick="1"/>
            <a:hlinkHover r:id="" action="ppaction://noaction">
              <a:snd r:embed="rId13" name="Fly.wav"/>
            </a:hlinkHover>
          </p:cNvPr>
          <p:cNvSpPr>
            <a:spLocks noChangeArrowheads="1"/>
          </p:cNvSpPr>
          <p:nvPr/>
        </p:nvSpPr>
        <p:spPr bwMode="auto">
          <a:xfrm>
            <a:off x="2372518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22">
            <a:hlinkClick r:id="" action="ppaction://noaction" highlightClick="1"/>
            <a:hlinkHover r:id="" action="ppaction://noaction">
              <a:snd r:embed="rId14" name="Flew.wav"/>
            </a:hlinkHover>
          </p:cNvPr>
          <p:cNvSpPr>
            <a:spLocks noChangeArrowheads="1"/>
          </p:cNvSpPr>
          <p:nvPr/>
        </p:nvSpPr>
        <p:spPr bwMode="auto">
          <a:xfrm>
            <a:off x="4260365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5" name="AutoShape 23">
            <a:hlinkClick r:id="" action="ppaction://noaction" highlightClick="1"/>
            <a:hlinkHover r:id="" action="ppaction://noaction">
              <a:snd r:embed="rId15" name="Flown.wav"/>
            </a:hlinkHover>
          </p:cNvPr>
          <p:cNvSpPr>
            <a:spLocks noChangeArrowheads="1"/>
          </p:cNvSpPr>
          <p:nvPr/>
        </p:nvSpPr>
        <p:spPr bwMode="auto">
          <a:xfrm>
            <a:off x="6077505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364088" y="2132856"/>
            <a:ext cx="192950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forgotten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forget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forgot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8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24/30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42" name="Picture 13" descr="Volar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114280" y="314048"/>
            <a:ext cx="696481" cy="1250275"/>
          </a:xfrm>
          <a:prstGeom prst="rect">
            <a:avLst/>
          </a:prstGeom>
          <a:noFill/>
          <a:effectLst>
            <a:glow rad="63500">
              <a:schemeClr val="bg1">
                <a:alpha val="61000"/>
              </a:schemeClr>
            </a:glow>
          </a:effectLst>
        </p:spPr>
      </p:pic>
      <p:sp>
        <p:nvSpPr>
          <p:cNvPr id="43" name="AutoShape 21">
            <a:hlinkClick r:id="" action="ppaction://noaction" highlightClick="1"/>
            <a:hlinkHover r:id="" action="ppaction://noaction">
              <a:snd r:embed="rId14" name="Forget.wav"/>
            </a:hlinkHover>
          </p:cNvPr>
          <p:cNvSpPr>
            <a:spLocks noChangeArrowheads="1"/>
          </p:cNvSpPr>
          <p:nvPr/>
        </p:nvSpPr>
        <p:spPr bwMode="auto">
          <a:xfrm>
            <a:off x="2355209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4" name="AutoShape 22">
            <a:hlinkClick r:id="" action="ppaction://noaction" highlightClick="1"/>
            <a:hlinkHover r:id="" action="ppaction://noaction">
              <a:snd r:embed="rId15" name="Forgot.wav"/>
            </a:hlinkHover>
          </p:cNvPr>
          <p:cNvSpPr>
            <a:spLocks noChangeArrowheads="1"/>
          </p:cNvSpPr>
          <p:nvPr/>
        </p:nvSpPr>
        <p:spPr bwMode="auto">
          <a:xfrm>
            <a:off x="4236086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5" name="AutoShape 23">
            <a:hlinkClick r:id="" action="ppaction://noaction" highlightClick="1"/>
            <a:hlinkHover r:id="" action="ppaction://noaction">
              <a:snd r:embed="rId16" name="Forgoten.wav"/>
            </a:hlinkHover>
          </p:cNvPr>
          <p:cNvSpPr>
            <a:spLocks noChangeArrowheads="1"/>
          </p:cNvSpPr>
          <p:nvPr/>
        </p:nvSpPr>
        <p:spPr bwMode="auto">
          <a:xfrm>
            <a:off x="6077505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436096" y="2132856"/>
            <a:ext cx="178548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get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8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25/30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2" name="AutoShape 21">
            <a:hlinkClick r:id="" action="ppaction://noaction" highlightClick="1"/>
            <a:hlinkHover r:id="" action="ppaction://noaction">
              <a:snd r:embed="rId12" name="Get.wav"/>
            </a:hlinkHover>
          </p:cNvPr>
          <p:cNvSpPr>
            <a:spLocks noChangeArrowheads="1"/>
          </p:cNvSpPr>
          <p:nvPr/>
        </p:nvSpPr>
        <p:spPr bwMode="auto">
          <a:xfrm>
            <a:off x="2381881" y="4364066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22">
            <a:hlinkClick r:id="" action="ppaction://noaction" highlightClick="1"/>
            <a:hlinkHover r:id="" action="ppaction://noaction">
              <a:snd r:embed="rId13" name="Got.wav"/>
            </a:hlinkHover>
          </p:cNvPr>
          <p:cNvSpPr>
            <a:spLocks noChangeArrowheads="1"/>
          </p:cNvSpPr>
          <p:nvPr/>
        </p:nvSpPr>
        <p:spPr bwMode="auto">
          <a:xfrm>
            <a:off x="4224526" y="4356798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5" name="AutoShape 23">
            <a:hlinkClick r:id="" action="ppaction://noaction" highlightClick="1"/>
            <a:hlinkHover r:id="" action="ppaction://noaction">
              <a:snd r:embed="rId13" name="Got.wav"/>
            </a:hlinkHover>
          </p:cNvPr>
          <p:cNvSpPr>
            <a:spLocks noChangeArrowheads="1"/>
          </p:cNvSpPr>
          <p:nvPr/>
        </p:nvSpPr>
        <p:spPr bwMode="auto">
          <a:xfrm>
            <a:off x="6076689" y="435136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534280" y="279227"/>
            <a:ext cx="1664435" cy="1356250"/>
            <a:chOff x="3534280" y="279227"/>
            <a:chExt cx="1664435" cy="1356250"/>
          </a:xfrm>
        </p:grpSpPr>
        <p:pic>
          <p:nvPicPr>
            <p:cNvPr id="31" name="Picture 13" descr="Dar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41560"/>
            <a:stretch>
              <a:fillRect/>
            </a:stretch>
          </p:blipFill>
          <p:spPr bwMode="auto">
            <a:xfrm>
              <a:off x="4078782" y="279227"/>
              <a:ext cx="1119933" cy="1356250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47" name="AutoShape 24"/>
            <p:cNvSpPr>
              <a:spLocks noChangeArrowheads="1"/>
            </p:cNvSpPr>
            <p:nvPr/>
          </p:nvSpPr>
          <p:spPr bwMode="auto">
            <a:xfrm>
              <a:off x="3534280" y="1133810"/>
              <a:ext cx="977584" cy="315702"/>
            </a:xfrm>
            <a:prstGeom prst="wedgeEllipseCallout">
              <a:avLst>
                <a:gd name="adj1" fmla="val 55473"/>
                <a:gd name="adj2" fmla="val -12079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 err="1">
                  <a:solidFill>
                    <a:srgbClr val="000000"/>
                  </a:solidFill>
                </a:rPr>
                <a:t>Thanks</a:t>
              </a:r>
              <a:r>
                <a:rPr lang="es-ES" sz="1200" b="1" dirty="0">
                  <a:solidFill>
                    <a:srgbClr val="000000"/>
                  </a:solidFill>
                </a:rPr>
                <a:t>!</a:t>
              </a:r>
            </a:p>
          </p:txBody>
        </p:sp>
      </p:grp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5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436096" y="2132856"/>
            <a:ext cx="178548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8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26/30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42" name="Picture 14" descr="Da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74481" y="374607"/>
            <a:ext cx="1593710" cy="1183648"/>
          </a:xfrm>
          <a:prstGeom prst="rect">
            <a:avLst/>
          </a:prstGeom>
          <a:noFill/>
          <a:effectLst>
            <a:glow rad="63500">
              <a:schemeClr val="bg1">
                <a:alpha val="66000"/>
              </a:schemeClr>
            </a:glow>
          </a:effectLst>
        </p:spPr>
      </p:pic>
      <p:sp>
        <p:nvSpPr>
          <p:cNvPr id="43" name="AutoShape 21">
            <a:hlinkClick r:id="" action="ppaction://noaction" highlightClick="1"/>
            <a:hlinkHover r:id="" action="ppaction://noaction">
              <a:snd r:embed="rId13" name="Give.wav"/>
            </a:hlinkHover>
          </p:cNvPr>
          <p:cNvSpPr>
            <a:spLocks noChangeArrowheads="1"/>
          </p:cNvSpPr>
          <p:nvPr/>
        </p:nvSpPr>
        <p:spPr bwMode="auto">
          <a:xfrm>
            <a:off x="2384863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4" name="AutoShape 22">
            <a:hlinkClick r:id="" action="ppaction://noaction" highlightClick="1"/>
            <a:hlinkHover r:id="" action="ppaction://noaction">
              <a:snd r:embed="rId14" name="Gave.wav"/>
            </a:hlinkHover>
          </p:cNvPr>
          <p:cNvSpPr>
            <a:spLocks noChangeArrowheads="1"/>
          </p:cNvSpPr>
          <p:nvPr/>
        </p:nvSpPr>
        <p:spPr bwMode="auto">
          <a:xfrm>
            <a:off x="4212654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5" name="AutoShape 23">
            <a:hlinkClick r:id="" action="ppaction://noaction" highlightClick="1"/>
            <a:hlinkHover r:id="" action="ppaction://noaction">
              <a:snd r:embed="rId15" name="Given.wav"/>
            </a:hlinkHover>
          </p:cNvPr>
          <p:cNvSpPr>
            <a:spLocks noChangeArrowheads="1"/>
          </p:cNvSpPr>
          <p:nvPr/>
        </p:nvSpPr>
        <p:spPr bwMode="auto">
          <a:xfrm>
            <a:off x="6076689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436096" y="2132856"/>
            <a:ext cx="178548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paid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pay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paid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8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27/30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31" name="Picture 14" descr="I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71342" y="297226"/>
            <a:ext cx="681043" cy="1326035"/>
          </a:xfrm>
          <a:prstGeom prst="rect">
            <a:avLst/>
          </a:prstGeom>
          <a:noFill/>
          <a:effectLst>
            <a:glow rad="63500">
              <a:schemeClr val="bg1">
                <a:alpha val="57000"/>
              </a:schemeClr>
            </a:glow>
          </a:effectLst>
        </p:spPr>
      </p:pic>
      <p:sp>
        <p:nvSpPr>
          <p:cNvPr id="32" name="AutoShape 21">
            <a:hlinkClick r:id="" action="ppaction://noaction" highlightClick="1"/>
            <a:hlinkHover r:id="" action="ppaction://noaction">
              <a:snd r:embed="rId13" name="Go.wav"/>
            </a:hlinkHover>
          </p:cNvPr>
          <p:cNvSpPr>
            <a:spLocks noChangeArrowheads="1"/>
          </p:cNvSpPr>
          <p:nvPr/>
        </p:nvSpPr>
        <p:spPr bwMode="auto">
          <a:xfrm>
            <a:off x="2448458" y="435300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22">
            <a:hlinkClick r:id="" action="ppaction://noaction" highlightClick="1"/>
            <a:hlinkHover r:id="" action="ppaction://noaction">
              <a:snd r:embed="rId14" name="Went.wav"/>
            </a:hlinkHover>
          </p:cNvPr>
          <p:cNvSpPr>
            <a:spLocks noChangeArrowheads="1"/>
          </p:cNvSpPr>
          <p:nvPr/>
        </p:nvSpPr>
        <p:spPr bwMode="auto">
          <a:xfrm>
            <a:off x="4277710" y="4367851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5" name="AutoShape 23">
            <a:hlinkClick r:id="" action="ppaction://noaction" highlightClick="1"/>
            <a:hlinkHover r:id="" action="ppaction://noaction">
              <a:snd r:embed="rId15" name="Gone.wav"/>
            </a:hlinkHover>
          </p:cNvPr>
          <p:cNvSpPr>
            <a:spLocks noChangeArrowheads="1"/>
          </p:cNvSpPr>
          <p:nvPr/>
        </p:nvSpPr>
        <p:spPr bwMode="auto">
          <a:xfrm>
            <a:off x="6076689" y="4367850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2" grpId="0" animBg="1"/>
          <p:bldP spid="34" grpId="0" animBg="1"/>
          <p:bldP spid="3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begin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come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began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came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801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begun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come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4006716" y="5883405"/>
            <a:ext cx="1044323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1/30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9" name="38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31" name="AutoShape 50">
            <a:hlinkClick r:id="" action="ppaction://noaction" highlightClick="1"/>
            <a:hlinkHover r:id="" action="ppaction://noaction">
              <a:snd r:embed="rId11" name="Begin.wav"/>
            </a:hlinkHover>
          </p:cNvPr>
          <p:cNvSpPr>
            <a:spLocks noChangeArrowheads="1"/>
          </p:cNvSpPr>
          <p:nvPr/>
        </p:nvSpPr>
        <p:spPr bwMode="auto">
          <a:xfrm>
            <a:off x="2332273" y="43256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2" name="AutoShape 51">
            <a:hlinkClick r:id="" action="ppaction://noaction" highlightClick="1"/>
            <a:hlinkHover r:id="" action="ppaction://noaction">
              <a:snd r:embed="rId12" name="Began.wav"/>
            </a:hlinkHover>
          </p:cNvPr>
          <p:cNvSpPr>
            <a:spLocks noChangeArrowheads="1"/>
          </p:cNvSpPr>
          <p:nvPr/>
        </p:nvSpPr>
        <p:spPr bwMode="auto">
          <a:xfrm>
            <a:off x="4204481" y="43256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52">
            <a:hlinkClick r:id="" action="ppaction://noaction" highlightClick="1"/>
            <a:hlinkHover r:id="" action="ppaction://noaction">
              <a:snd r:embed="rId13" name="Begun.wav"/>
            </a:hlinkHover>
          </p:cNvPr>
          <p:cNvSpPr>
            <a:spLocks noChangeArrowheads="1"/>
          </p:cNvSpPr>
          <p:nvPr/>
        </p:nvSpPr>
        <p:spPr bwMode="auto">
          <a:xfrm>
            <a:off x="6077505" y="4327910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5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4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5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1026" name="Picture 2" descr="http://static7.depositphotos.com/1007989/747/i/170/depositphotos_7476725-Calendar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524" r="9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888" y="309017"/>
            <a:ext cx="1600200" cy="1247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2" grpId="0"/>
          <p:bldP spid="21" grpId="0"/>
          <p:bldP spid="31" grpId="0" animBg="1"/>
          <p:bldP spid="32" grpId="0" animBg="1"/>
          <p:bldP spid="34" grpId="0" animBg="1"/>
          <p:bldP spid="35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2" grpId="0"/>
          <p:bldP spid="21" grpId="0"/>
          <p:bldP spid="31" grpId="0" animBg="1"/>
          <p:bldP spid="32" grpId="0" animBg="1"/>
          <p:bldP spid="34" grpId="0" animBg="1"/>
          <p:bldP spid="35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436096" y="2132856"/>
            <a:ext cx="178548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grown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paid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grow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pay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grew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paid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8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28/30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42" name="Picture 14" descr="Grow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81" y="299936"/>
            <a:ext cx="750566" cy="127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AutoShape 21">
            <a:hlinkClick r:id="" action="ppaction://noaction" highlightClick="1"/>
            <a:hlinkHover r:id="" action="ppaction://noaction">
              <a:snd r:embed="rId13" name="Grow.wav"/>
            </a:hlinkHover>
          </p:cNvPr>
          <p:cNvSpPr>
            <a:spLocks noChangeArrowheads="1"/>
          </p:cNvSpPr>
          <p:nvPr/>
        </p:nvSpPr>
        <p:spPr bwMode="auto">
          <a:xfrm>
            <a:off x="2372518" y="4338256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4" name="AutoShape 22">
            <a:hlinkClick r:id="" action="ppaction://noaction" highlightClick="1"/>
            <a:hlinkHover r:id="" action="ppaction://noaction">
              <a:snd r:embed="rId14" name="Grew.wav"/>
            </a:hlinkHover>
          </p:cNvPr>
          <p:cNvSpPr>
            <a:spLocks noChangeArrowheads="1"/>
          </p:cNvSpPr>
          <p:nvPr/>
        </p:nvSpPr>
        <p:spPr bwMode="auto">
          <a:xfrm>
            <a:off x="4204481" y="4353102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5" name="AutoShape 23">
            <a:hlinkClick r:id="" action="ppaction://noaction" highlightClick="1"/>
            <a:hlinkHover r:id="" action="ppaction://noaction">
              <a:snd r:embed="rId15" name="Grown.wav"/>
            </a:hlinkHover>
          </p:cNvPr>
          <p:cNvSpPr>
            <a:spLocks noChangeArrowheads="1"/>
          </p:cNvSpPr>
          <p:nvPr/>
        </p:nvSpPr>
        <p:spPr bwMode="auto">
          <a:xfrm>
            <a:off x="6090900" y="4353101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6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6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  <p:bldP spid="46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436096" y="2132856"/>
            <a:ext cx="178548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had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paid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have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pay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had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paid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8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29/30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1" name="AutoShape 11">
            <a:hlinkClick r:id="" action="ppaction://noaction" highlightClick="1"/>
            <a:hlinkHover r:id="" action="ppaction://noaction">
              <a:snd r:embed="rId12" name="Have.wav"/>
            </a:hlinkHover>
          </p:cNvPr>
          <p:cNvSpPr>
            <a:spLocks noChangeArrowheads="1"/>
          </p:cNvSpPr>
          <p:nvPr/>
        </p:nvSpPr>
        <p:spPr bwMode="auto">
          <a:xfrm>
            <a:off x="2448458" y="435300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2" name="AutoShape 12">
            <a:hlinkClick r:id="" action="ppaction://noaction" highlightClick="1"/>
            <a:hlinkHover r:id="" action="ppaction://noaction">
              <a:snd r:embed="rId13" name="Had.wav"/>
            </a:hlinkHover>
          </p:cNvPr>
          <p:cNvSpPr>
            <a:spLocks noChangeArrowheads="1"/>
          </p:cNvSpPr>
          <p:nvPr/>
        </p:nvSpPr>
        <p:spPr bwMode="auto">
          <a:xfrm>
            <a:off x="4217207" y="4353004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13">
            <a:hlinkClick r:id="" action="ppaction://noaction" highlightClick="1"/>
            <a:hlinkHover r:id="" action="ppaction://noaction">
              <a:snd r:embed="rId13" name="Had.wav"/>
            </a:hlinkHover>
          </p:cNvPr>
          <p:cNvSpPr>
            <a:spLocks noChangeArrowheads="1"/>
          </p:cNvSpPr>
          <p:nvPr/>
        </p:nvSpPr>
        <p:spPr bwMode="auto">
          <a:xfrm>
            <a:off x="6076689" y="435300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35" name="Group 27"/>
          <p:cNvGrpSpPr>
            <a:grpSpLocks/>
          </p:cNvGrpSpPr>
          <p:nvPr/>
        </p:nvGrpSpPr>
        <p:grpSpPr bwMode="auto">
          <a:xfrm>
            <a:off x="3851920" y="309018"/>
            <a:ext cx="1311923" cy="1249238"/>
            <a:chOff x="1900" y="475"/>
            <a:chExt cx="2532" cy="2865"/>
          </a:xfrm>
        </p:grpSpPr>
        <p:sp>
          <p:nvSpPr>
            <p:cNvPr id="47" name="Freeform 28"/>
            <p:cNvSpPr>
              <a:spLocks/>
            </p:cNvSpPr>
            <p:nvPr/>
          </p:nvSpPr>
          <p:spPr bwMode="auto">
            <a:xfrm>
              <a:off x="1900" y="475"/>
              <a:ext cx="2532" cy="2865"/>
            </a:xfrm>
            <a:custGeom>
              <a:avLst/>
              <a:gdLst/>
              <a:ahLst/>
              <a:cxnLst>
                <a:cxn ang="0">
                  <a:pos x="968" y="30"/>
                </a:cxn>
                <a:cxn ang="0">
                  <a:pos x="1143" y="0"/>
                </a:cxn>
                <a:cxn ang="0">
                  <a:pos x="1284" y="8"/>
                </a:cxn>
                <a:cxn ang="0">
                  <a:pos x="1420" y="55"/>
                </a:cxn>
                <a:cxn ang="0">
                  <a:pos x="1542" y="138"/>
                </a:cxn>
                <a:cxn ang="0">
                  <a:pos x="1614" y="267"/>
                </a:cxn>
                <a:cxn ang="0">
                  <a:pos x="1645" y="430"/>
                </a:cxn>
                <a:cxn ang="0">
                  <a:pos x="1634" y="662"/>
                </a:cxn>
                <a:cxn ang="0">
                  <a:pos x="1620" y="858"/>
                </a:cxn>
                <a:cxn ang="0">
                  <a:pos x="1628" y="913"/>
                </a:cxn>
                <a:cxn ang="0">
                  <a:pos x="1667" y="1018"/>
                </a:cxn>
                <a:cxn ang="0">
                  <a:pos x="1745" y="1148"/>
                </a:cxn>
                <a:cxn ang="0">
                  <a:pos x="1839" y="1228"/>
                </a:cxn>
                <a:cxn ang="0">
                  <a:pos x="1969" y="1272"/>
                </a:cxn>
                <a:cxn ang="0">
                  <a:pos x="2055" y="1319"/>
                </a:cxn>
                <a:cxn ang="0">
                  <a:pos x="2144" y="1405"/>
                </a:cxn>
                <a:cxn ang="0">
                  <a:pos x="2260" y="1562"/>
                </a:cxn>
                <a:cxn ang="0">
                  <a:pos x="2413" y="1863"/>
                </a:cxn>
                <a:cxn ang="0">
                  <a:pos x="2513" y="2178"/>
                </a:cxn>
                <a:cxn ang="0">
                  <a:pos x="2532" y="2363"/>
                </a:cxn>
                <a:cxn ang="0">
                  <a:pos x="2515" y="2473"/>
                </a:cxn>
                <a:cxn ang="0">
                  <a:pos x="2468" y="2553"/>
                </a:cxn>
                <a:cxn ang="0">
                  <a:pos x="2266" y="2705"/>
                </a:cxn>
                <a:cxn ang="0">
                  <a:pos x="2041" y="2796"/>
                </a:cxn>
                <a:cxn ang="0">
                  <a:pos x="1800" y="2840"/>
                </a:cxn>
                <a:cxn ang="0">
                  <a:pos x="1542" y="2851"/>
                </a:cxn>
                <a:cxn ang="0">
                  <a:pos x="1157" y="2835"/>
                </a:cxn>
                <a:cxn ang="0">
                  <a:pos x="999" y="2860"/>
                </a:cxn>
                <a:cxn ang="0">
                  <a:pos x="893" y="2857"/>
                </a:cxn>
                <a:cxn ang="0">
                  <a:pos x="688" y="2824"/>
                </a:cxn>
                <a:cxn ang="0">
                  <a:pos x="513" y="2774"/>
                </a:cxn>
                <a:cxn ang="0">
                  <a:pos x="311" y="2719"/>
                </a:cxn>
                <a:cxn ang="0">
                  <a:pos x="164" y="2636"/>
                </a:cxn>
                <a:cxn ang="0">
                  <a:pos x="64" y="2528"/>
                </a:cxn>
                <a:cxn ang="0">
                  <a:pos x="12" y="2399"/>
                </a:cxn>
                <a:cxn ang="0">
                  <a:pos x="0" y="2252"/>
                </a:cxn>
                <a:cxn ang="0">
                  <a:pos x="28" y="2092"/>
                </a:cxn>
                <a:cxn ang="0">
                  <a:pos x="89" y="1927"/>
                </a:cxn>
                <a:cxn ang="0">
                  <a:pos x="178" y="1753"/>
                </a:cxn>
                <a:cxn ang="0">
                  <a:pos x="433" y="1410"/>
                </a:cxn>
                <a:cxn ang="0">
                  <a:pos x="577" y="1278"/>
                </a:cxn>
                <a:cxn ang="0">
                  <a:pos x="644" y="1247"/>
                </a:cxn>
                <a:cxn ang="0">
                  <a:pos x="730" y="1217"/>
                </a:cxn>
                <a:cxn ang="0">
                  <a:pos x="860" y="1178"/>
                </a:cxn>
                <a:cxn ang="0">
                  <a:pos x="977" y="1131"/>
                </a:cxn>
                <a:cxn ang="0">
                  <a:pos x="968" y="1090"/>
                </a:cxn>
                <a:cxn ang="0">
                  <a:pos x="946" y="1060"/>
                </a:cxn>
                <a:cxn ang="0">
                  <a:pos x="879" y="1021"/>
                </a:cxn>
                <a:cxn ang="0">
                  <a:pos x="816" y="941"/>
                </a:cxn>
                <a:cxn ang="0">
                  <a:pos x="757" y="822"/>
                </a:cxn>
                <a:cxn ang="0">
                  <a:pos x="713" y="668"/>
                </a:cxn>
                <a:cxn ang="0">
                  <a:pos x="691" y="477"/>
                </a:cxn>
                <a:cxn ang="0">
                  <a:pos x="721" y="301"/>
                </a:cxn>
                <a:cxn ang="0">
                  <a:pos x="802" y="138"/>
                </a:cxn>
              </a:cxnLst>
              <a:rect l="0" t="0" r="r" b="b"/>
              <a:pathLst>
                <a:path w="2532" h="2865">
                  <a:moveTo>
                    <a:pt x="896" y="63"/>
                  </a:moveTo>
                  <a:lnTo>
                    <a:pt x="932" y="47"/>
                  </a:lnTo>
                  <a:lnTo>
                    <a:pt x="968" y="30"/>
                  </a:lnTo>
                  <a:lnTo>
                    <a:pt x="1051" y="8"/>
                  </a:lnTo>
                  <a:lnTo>
                    <a:pt x="1096" y="2"/>
                  </a:lnTo>
                  <a:lnTo>
                    <a:pt x="1143" y="0"/>
                  </a:lnTo>
                  <a:lnTo>
                    <a:pt x="1190" y="0"/>
                  </a:lnTo>
                  <a:lnTo>
                    <a:pt x="1237" y="2"/>
                  </a:lnTo>
                  <a:lnTo>
                    <a:pt x="1284" y="8"/>
                  </a:lnTo>
                  <a:lnTo>
                    <a:pt x="1329" y="19"/>
                  </a:lnTo>
                  <a:lnTo>
                    <a:pt x="1376" y="36"/>
                  </a:lnTo>
                  <a:lnTo>
                    <a:pt x="1420" y="55"/>
                  </a:lnTo>
                  <a:lnTo>
                    <a:pt x="1462" y="77"/>
                  </a:lnTo>
                  <a:lnTo>
                    <a:pt x="1503" y="105"/>
                  </a:lnTo>
                  <a:lnTo>
                    <a:pt x="1542" y="138"/>
                  </a:lnTo>
                  <a:lnTo>
                    <a:pt x="1578" y="176"/>
                  </a:lnTo>
                  <a:lnTo>
                    <a:pt x="1598" y="223"/>
                  </a:lnTo>
                  <a:lnTo>
                    <a:pt x="1614" y="267"/>
                  </a:lnTo>
                  <a:lnTo>
                    <a:pt x="1625" y="309"/>
                  </a:lnTo>
                  <a:lnTo>
                    <a:pt x="1636" y="350"/>
                  </a:lnTo>
                  <a:lnTo>
                    <a:pt x="1645" y="430"/>
                  </a:lnTo>
                  <a:lnTo>
                    <a:pt x="1648" y="508"/>
                  </a:lnTo>
                  <a:lnTo>
                    <a:pt x="1642" y="585"/>
                  </a:lnTo>
                  <a:lnTo>
                    <a:pt x="1634" y="662"/>
                  </a:lnTo>
                  <a:lnTo>
                    <a:pt x="1623" y="739"/>
                  </a:lnTo>
                  <a:lnTo>
                    <a:pt x="1617" y="822"/>
                  </a:lnTo>
                  <a:lnTo>
                    <a:pt x="1620" y="858"/>
                  </a:lnTo>
                  <a:lnTo>
                    <a:pt x="1617" y="889"/>
                  </a:lnTo>
                  <a:lnTo>
                    <a:pt x="1623" y="897"/>
                  </a:lnTo>
                  <a:lnTo>
                    <a:pt x="1628" y="913"/>
                  </a:lnTo>
                  <a:lnTo>
                    <a:pt x="1634" y="933"/>
                  </a:lnTo>
                  <a:lnTo>
                    <a:pt x="1645" y="958"/>
                  </a:lnTo>
                  <a:lnTo>
                    <a:pt x="1667" y="1018"/>
                  </a:lnTo>
                  <a:lnTo>
                    <a:pt x="1700" y="1082"/>
                  </a:lnTo>
                  <a:lnTo>
                    <a:pt x="1722" y="1115"/>
                  </a:lnTo>
                  <a:lnTo>
                    <a:pt x="1745" y="1148"/>
                  </a:lnTo>
                  <a:lnTo>
                    <a:pt x="1772" y="1176"/>
                  </a:lnTo>
                  <a:lnTo>
                    <a:pt x="1803" y="1203"/>
                  </a:lnTo>
                  <a:lnTo>
                    <a:pt x="1839" y="1228"/>
                  </a:lnTo>
                  <a:lnTo>
                    <a:pt x="1878" y="1247"/>
                  </a:lnTo>
                  <a:lnTo>
                    <a:pt x="1919" y="1264"/>
                  </a:lnTo>
                  <a:lnTo>
                    <a:pt x="1969" y="1272"/>
                  </a:lnTo>
                  <a:lnTo>
                    <a:pt x="1997" y="1283"/>
                  </a:lnTo>
                  <a:lnTo>
                    <a:pt x="2025" y="1300"/>
                  </a:lnTo>
                  <a:lnTo>
                    <a:pt x="2055" y="1319"/>
                  </a:lnTo>
                  <a:lnTo>
                    <a:pt x="2083" y="1344"/>
                  </a:lnTo>
                  <a:lnTo>
                    <a:pt x="2113" y="1372"/>
                  </a:lnTo>
                  <a:lnTo>
                    <a:pt x="2144" y="1405"/>
                  </a:lnTo>
                  <a:lnTo>
                    <a:pt x="2174" y="1438"/>
                  </a:lnTo>
                  <a:lnTo>
                    <a:pt x="2202" y="1477"/>
                  </a:lnTo>
                  <a:lnTo>
                    <a:pt x="2260" y="1562"/>
                  </a:lnTo>
                  <a:lnTo>
                    <a:pt x="2316" y="1656"/>
                  </a:lnTo>
                  <a:lnTo>
                    <a:pt x="2368" y="1758"/>
                  </a:lnTo>
                  <a:lnTo>
                    <a:pt x="2413" y="1863"/>
                  </a:lnTo>
                  <a:lnTo>
                    <a:pt x="2454" y="1971"/>
                  </a:lnTo>
                  <a:lnTo>
                    <a:pt x="2488" y="2076"/>
                  </a:lnTo>
                  <a:lnTo>
                    <a:pt x="2513" y="2178"/>
                  </a:lnTo>
                  <a:lnTo>
                    <a:pt x="2527" y="2274"/>
                  </a:lnTo>
                  <a:lnTo>
                    <a:pt x="2532" y="2321"/>
                  </a:lnTo>
                  <a:lnTo>
                    <a:pt x="2532" y="2363"/>
                  </a:lnTo>
                  <a:lnTo>
                    <a:pt x="2529" y="2404"/>
                  </a:lnTo>
                  <a:lnTo>
                    <a:pt x="2524" y="2440"/>
                  </a:lnTo>
                  <a:lnTo>
                    <a:pt x="2515" y="2473"/>
                  </a:lnTo>
                  <a:lnTo>
                    <a:pt x="2504" y="2504"/>
                  </a:lnTo>
                  <a:lnTo>
                    <a:pt x="2488" y="2531"/>
                  </a:lnTo>
                  <a:lnTo>
                    <a:pt x="2468" y="2553"/>
                  </a:lnTo>
                  <a:lnTo>
                    <a:pt x="2405" y="2611"/>
                  </a:lnTo>
                  <a:lnTo>
                    <a:pt x="2335" y="2661"/>
                  </a:lnTo>
                  <a:lnTo>
                    <a:pt x="2266" y="2705"/>
                  </a:lnTo>
                  <a:lnTo>
                    <a:pt x="2194" y="2741"/>
                  </a:lnTo>
                  <a:lnTo>
                    <a:pt x="2119" y="2771"/>
                  </a:lnTo>
                  <a:lnTo>
                    <a:pt x="2041" y="2796"/>
                  </a:lnTo>
                  <a:lnTo>
                    <a:pt x="1964" y="2815"/>
                  </a:lnTo>
                  <a:lnTo>
                    <a:pt x="1880" y="2829"/>
                  </a:lnTo>
                  <a:lnTo>
                    <a:pt x="1800" y="2840"/>
                  </a:lnTo>
                  <a:lnTo>
                    <a:pt x="1714" y="2849"/>
                  </a:lnTo>
                  <a:lnTo>
                    <a:pt x="1628" y="2851"/>
                  </a:lnTo>
                  <a:lnTo>
                    <a:pt x="1542" y="2851"/>
                  </a:lnTo>
                  <a:lnTo>
                    <a:pt x="1362" y="2846"/>
                  </a:lnTo>
                  <a:lnTo>
                    <a:pt x="1176" y="2832"/>
                  </a:lnTo>
                  <a:lnTo>
                    <a:pt x="1157" y="2835"/>
                  </a:lnTo>
                  <a:lnTo>
                    <a:pt x="1129" y="2838"/>
                  </a:lnTo>
                  <a:lnTo>
                    <a:pt x="1062" y="2849"/>
                  </a:lnTo>
                  <a:lnTo>
                    <a:pt x="999" y="2860"/>
                  </a:lnTo>
                  <a:lnTo>
                    <a:pt x="971" y="2865"/>
                  </a:lnTo>
                  <a:lnTo>
                    <a:pt x="952" y="2865"/>
                  </a:lnTo>
                  <a:lnTo>
                    <a:pt x="893" y="2857"/>
                  </a:lnTo>
                  <a:lnTo>
                    <a:pt x="841" y="2851"/>
                  </a:lnTo>
                  <a:lnTo>
                    <a:pt x="741" y="2835"/>
                  </a:lnTo>
                  <a:lnTo>
                    <a:pt x="688" y="2824"/>
                  </a:lnTo>
                  <a:lnTo>
                    <a:pt x="635" y="2813"/>
                  </a:lnTo>
                  <a:lnTo>
                    <a:pt x="577" y="2796"/>
                  </a:lnTo>
                  <a:lnTo>
                    <a:pt x="513" y="2774"/>
                  </a:lnTo>
                  <a:lnTo>
                    <a:pt x="439" y="2760"/>
                  </a:lnTo>
                  <a:lnTo>
                    <a:pt x="372" y="2741"/>
                  </a:lnTo>
                  <a:lnTo>
                    <a:pt x="311" y="2719"/>
                  </a:lnTo>
                  <a:lnTo>
                    <a:pt x="256" y="2694"/>
                  </a:lnTo>
                  <a:lnTo>
                    <a:pt x="206" y="2666"/>
                  </a:lnTo>
                  <a:lnTo>
                    <a:pt x="164" y="2636"/>
                  </a:lnTo>
                  <a:lnTo>
                    <a:pt x="125" y="2603"/>
                  </a:lnTo>
                  <a:lnTo>
                    <a:pt x="92" y="2567"/>
                  </a:lnTo>
                  <a:lnTo>
                    <a:pt x="64" y="2528"/>
                  </a:lnTo>
                  <a:lnTo>
                    <a:pt x="42" y="2487"/>
                  </a:lnTo>
                  <a:lnTo>
                    <a:pt x="25" y="2443"/>
                  </a:lnTo>
                  <a:lnTo>
                    <a:pt x="12" y="2399"/>
                  </a:lnTo>
                  <a:lnTo>
                    <a:pt x="3" y="2352"/>
                  </a:lnTo>
                  <a:lnTo>
                    <a:pt x="0" y="2302"/>
                  </a:lnTo>
                  <a:lnTo>
                    <a:pt x="0" y="2252"/>
                  </a:lnTo>
                  <a:lnTo>
                    <a:pt x="6" y="2200"/>
                  </a:lnTo>
                  <a:lnTo>
                    <a:pt x="14" y="2147"/>
                  </a:lnTo>
                  <a:lnTo>
                    <a:pt x="28" y="2092"/>
                  </a:lnTo>
                  <a:lnTo>
                    <a:pt x="45" y="2037"/>
                  </a:lnTo>
                  <a:lnTo>
                    <a:pt x="64" y="1982"/>
                  </a:lnTo>
                  <a:lnTo>
                    <a:pt x="89" y="1927"/>
                  </a:lnTo>
                  <a:lnTo>
                    <a:pt x="114" y="1869"/>
                  </a:lnTo>
                  <a:lnTo>
                    <a:pt x="145" y="1811"/>
                  </a:lnTo>
                  <a:lnTo>
                    <a:pt x="178" y="1753"/>
                  </a:lnTo>
                  <a:lnTo>
                    <a:pt x="253" y="1637"/>
                  </a:lnTo>
                  <a:lnTo>
                    <a:pt x="339" y="1524"/>
                  </a:lnTo>
                  <a:lnTo>
                    <a:pt x="433" y="1410"/>
                  </a:lnTo>
                  <a:lnTo>
                    <a:pt x="536" y="1300"/>
                  </a:lnTo>
                  <a:lnTo>
                    <a:pt x="555" y="1289"/>
                  </a:lnTo>
                  <a:lnTo>
                    <a:pt x="577" y="1278"/>
                  </a:lnTo>
                  <a:lnTo>
                    <a:pt x="605" y="1264"/>
                  </a:lnTo>
                  <a:lnTo>
                    <a:pt x="622" y="1256"/>
                  </a:lnTo>
                  <a:lnTo>
                    <a:pt x="644" y="1247"/>
                  </a:lnTo>
                  <a:lnTo>
                    <a:pt x="669" y="1239"/>
                  </a:lnTo>
                  <a:lnTo>
                    <a:pt x="696" y="1228"/>
                  </a:lnTo>
                  <a:lnTo>
                    <a:pt x="730" y="1217"/>
                  </a:lnTo>
                  <a:lnTo>
                    <a:pt x="766" y="1206"/>
                  </a:lnTo>
                  <a:lnTo>
                    <a:pt x="810" y="1192"/>
                  </a:lnTo>
                  <a:lnTo>
                    <a:pt x="860" y="1178"/>
                  </a:lnTo>
                  <a:lnTo>
                    <a:pt x="913" y="1165"/>
                  </a:lnTo>
                  <a:lnTo>
                    <a:pt x="977" y="1148"/>
                  </a:lnTo>
                  <a:lnTo>
                    <a:pt x="977" y="1131"/>
                  </a:lnTo>
                  <a:lnTo>
                    <a:pt x="974" y="1120"/>
                  </a:lnTo>
                  <a:lnTo>
                    <a:pt x="971" y="1107"/>
                  </a:lnTo>
                  <a:lnTo>
                    <a:pt x="968" y="1090"/>
                  </a:lnTo>
                  <a:lnTo>
                    <a:pt x="968" y="1079"/>
                  </a:lnTo>
                  <a:lnTo>
                    <a:pt x="968" y="1065"/>
                  </a:lnTo>
                  <a:lnTo>
                    <a:pt x="946" y="1060"/>
                  </a:lnTo>
                  <a:lnTo>
                    <a:pt x="924" y="1051"/>
                  </a:lnTo>
                  <a:lnTo>
                    <a:pt x="902" y="1040"/>
                  </a:lnTo>
                  <a:lnTo>
                    <a:pt x="879" y="1021"/>
                  </a:lnTo>
                  <a:lnTo>
                    <a:pt x="857" y="999"/>
                  </a:lnTo>
                  <a:lnTo>
                    <a:pt x="835" y="974"/>
                  </a:lnTo>
                  <a:lnTo>
                    <a:pt x="816" y="941"/>
                  </a:lnTo>
                  <a:lnTo>
                    <a:pt x="794" y="908"/>
                  </a:lnTo>
                  <a:lnTo>
                    <a:pt x="774" y="866"/>
                  </a:lnTo>
                  <a:lnTo>
                    <a:pt x="757" y="822"/>
                  </a:lnTo>
                  <a:lnTo>
                    <a:pt x="741" y="775"/>
                  </a:lnTo>
                  <a:lnTo>
                    <a:pt x="724" y="723"/>
                  </a:lnTo>
                  <a:lnTo>
                    <a:pt x="713" y="668"/>
                  </a:lnTo>
                  <a:lnTo>
                    <a:pt x="702" y="607"/>
                  </a:lnTo>
                  <a:lnTo>
                    <a:pt x="696" y="543"/>
                  </a:lnTo>
                  <a:lnTo>
                    <a:pt x="691" y="477"/>
                  </a:lnTo>
                  <a:lnTo>
                    <a:pt x="699" y="419"/>
                  </a:lnTo>
                  <a:lnTo>
                    <a:pt x="708" y="359"/>
                  </a:lnTo>
                  <a:lnTo>
                    <a:pt x="721" y="301"/>
                  </a:lnTo>
                  <a:lnTo>
                    <a:pt x="741" y="243"/>
                  </a:lnTo>
                  <a:lnTo>
                    <a:pt x="769" y="187"/>
                  </a:lnTo>
                  <a:lnTo>
                    <a:pt x="802" y="138"/>
                  </a:lnTo>
                  <a:lnTo>
                    <a:pt x="843" y="96"/>
                  </a:lnTo>
                  <a:lnTo>
                    <a:pt x="896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auto">
            <a:xfrm>
              <a:off x="3096" y="629"/>
              <a:ext cx="266" cy="323"/>
            </a:xfrm>
            <a:custGeom>
              <a:avLst/>
              <a:gdLst>
                <a:gd name="T0" fmla="*/ 230 w 266"/>
                <a:gd name="T1" fmla="*/ 323 h 323"/>
                <a:gd name="T2" fmla="*/ 252 w 266"/>
                <a:gd name="T3" fmla="*/ 318 h 323"/>
                <a:gd name="T4" fmla="*/ 263 w 266"/>
                <a:gd name="T5" fmla="*/ 320 h 323"/>
                <a:gd name="T6" fmla="*/ 266 w 266"/>
                <a:gd name="T7" fmla="*/ 309 h 323"/>
                <a:gd name="T8" fmla="*/ 260 w 266"/>
                <a:gd name="T9" fmla="*/ 274 h 323"/>
                <a:gd name="T10" fmla="*/ 252 w 266"/>
                <a:gd name="T11" fmla="*/ 240 h 323"/>
                <a:gd name="T12" fmla="*/ 238 w 266"/>
                <a:gd name="T13" fmla="*/ 207 h 323"/>
                <a:gd name="T14" fmla="*/ 221 w 266"/>
                <a:gd name="T15" fmla="*/ 177 h 323"/>
                <a:gd name="T16" fmla="*/ 177 w 266"/>
                <a:gd name="T17" fmla="*/ 124 h 323"/>
                <a:gd name="T18" fmla="*/ 127 w 266"/>
                <a:gd name="T19" fmla="*/ 78 h 323"/>
                <a:gd name="T20" fmla="*/ 77 w 266"/>
                <a:gd name="T21" fmla="*/ 42 h 323"/>
                <a:gd name="T22" fmla="*/ 36 w 266"/>
                <a:gd name="T23" fmla="*/ 17 h 323"/>
                <a:gd name="T24" fmla="*/ 19 w 266"/>
                <a:gd name="T25" fmla="*/ 9 h 323"/>
                <a:gd name="T26" fmla="*/ 8 w 266"/>
                <a:gd name="T27" fmla="*/ 3 h 323"/>
                <a:gd name="T28" fmla="*/ 0 w 266"/>
                <a:gd name="T29" fmla="*/ 0 h 323"/>
                <a:gd name="T30" fmla="*/ 0 w 266"/>
                <a:gd name="T31" fmla="*/ 0 h 323"/>
                <a:gd name="T32" fmla="*/ 49 w 266"/>
                <a:gd name="T33" fmla="*/ 33 h 323"/>
                <a:gd name="T34" fmla="*/ 94 w 266"/>
                <a:gd name="T35" fmla="*/ 69 h 323"/>
                <a:gd name="T36" fmla="*/ 130 w 266"/>
                <a:gd name="T37" fmla="*/ 108 h 323"/>
                <a:gd name="T38" fmla="*/ 160 w 266"/>
                <a:gd name="T39" fmla="*/ 149 h 323"/>
                <a:gd name="T40" fmla="*/ 185 w 266"/>
                <a:gd name="T41" fmla="*/ 191 h 323"/>
                <a:gd name="T42" fmla="*/ 205 w 266"/>
                <a:gd name="T43" fmla="*/ 232 h 323"/>
                <a:gd name="T44" fmla="*/ 219 w 266"/>
                <a:gd name="T45" fmla="*/ 276 h 323"/>
                <a:gd name="T46" fmla="*/ 230 w 266"/>
                <a:gd name="T47" fmla="*/ 323 h 3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6"/>
                <a:gd name="T73" fmla="*/ 0 h 323"/>
                <a:gd name="T74" fmla="*/ 266 w 266"/>
                <a:gd name="T75" fmla="*/ 323 h 32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6" h="323">
                  <a:moveTo>
                    <a:pt x="230" y="323"/>
                  </a:moveTo>
                  <a:lnTo>
                    <a:pt x="252" y="318"/>
                  </a:lnTo>
                  <a:lnTo>
                    <a:pt x="263" y="320"/>
                  </a:lnTo>
                  <a:lnTo>
                    <a:pt x="266" y="309"/>
                  </a:lnTo>
                  <a:lnTo>
                    <a:pt x="260" y="274"/>
                  </a:lnTo>
                  <a:lnTo>
                    <a:pt x="252" y="240"/>
                  </a:lnTo>
                  <a:lnTo>
                    <a:pt x="238" y="207"/>
                  </a:lnTo>
                  <a:lnTo>
                    <a:pt x="221" y="177"/>
                  </a:lnTo>
                  <a:lnTo>
                    <a:pt x="177" y="124"/>
                  </a:lnTo>
                  <a:lnTo>
                    <a:pt x="127" y="78"/>
                  </a:lnTo>
                  <a:lnTo>
                    <a:pt x="77" y="42"/>
                  </a:lnTo>
                  <a:lnTo>
                    <a:pt x="36" y="17"/>
                  </a:lnTo>
                  <a:lnTo>
                    <a:pt x="19" y="9"/>
                  </a:lnTo>
                  <a:lnTo>
                    <a:pt x="8" y="3"/>
                  </a:lnTo>
                  <a:lnTo>
                    <a:pt x="0" y="0"/>
                  </a:lnTo>
                  <a:lnTo>
                    <a:pt x="49" y="33"/>
                  </a:lnTo>
                  <a:lnTo>
                    <a:pt x="94" y="69"/>
                  </a:lnTo>
                  <a:lnTo>
                    <a:pt x="130" y="108"/>
                  </a:lnTo>
                  <a:lnTo>
                    <a:pt x="160" y="149"/>
                  </a:lnTo>
                  <a:lnTo>
                    <a:pt x="185" y="191"/>
                  </a:lnTo>
                  <a:lnTo>
                    <a:pt x="205" y="232"/>
                  </a:lnTo>
                  <a:lnTo>
                    <a:pt x="219" y="276"/>
                  </a:lnTo>
                  <a:lnTo>
                    <a:pt x="230" y="323"/>
                  </a:lnTo>
                  <a:close/>
                </a:path>
              </a:pathLst>
            </a:custGeom>
            <a:solidFill>
              <a:srgbClr val="FF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49" name="Freeform 30"/>
            <p:cNvSpPr>
              <a:spLocks/>
            </p:cNvSpPr>
            <p:nvPr/>
          </p:nvSpPr>
          <p:spPr bwMode="auto">
            <a:xfrm>
              <a:off x="3348" y="1104"/>
              <a:ext cx="200" cy="588"/>
            </a:xfrm>
            <a:custGeom>
              <a:avLst/>
              <a:gdLst>
                <a:gd name="T0" fmla="*/ 0 w 200"/>
                <a:gd name="T1" fmla="*/ 8 h 588"/>
                <a:gd name="T2" fmla="*/ 11 w 200"/>
                <a:gd name="T3" fmla="*/ 0 h 588"/>
                <a:gd name="T4" fmla="*/ 11 w 200"/>
                <a:gd name="T5" fmla="*/ 80 h 588"/>
                <a:gd name="T6" fmla="*/ 11 w 200"/>
                <a:gd name="T7" fmla="*/ 152 h 588"/>
                <a:gd name="T8" fmla="*/ 19 w 200"/>
                <a:gd name="T9" fmla="*/ 224 h 588"/>
                <a:gd name="T10" fmla="*/ 33 w 200"/>
                <a:gd name="T11" fmla="*/ 293 h 588"/>
                <a:gd name="T12" fmla="*/ 58 w 200"/>
                <a:gd name="T13" fmla="*/ 359 h 588"/>
                <a:gd name="T14" fmla="*/ 72 w 200"/>
                <a:gd name="T15" fmla="*/ 395 h 588"/>
                <a:gd name="T16" fmla="*/ 91 w 200"/>
                <a:gd name="T17" fmla="*/ 431 h 588"/>
                <a:gd name="T18" fmla="*/ 114 w 200"/>
                <a:gd name="T19" fmla="*/ 467 h 588"/>
                <a:gd name="T20" fmla="*/ 139 w 200"/>
                <a:gd name="T21" fmla="*/ 505 h 588"/>
                <a:gd name="T22" fmla="*/ 166 w 200"/>
                <a:gd name="T23" fmla="*/ 547 h 588"/>
                <a:gd name="T24" fmla="*/ 200 w 200"/>
                <a:gd name="T25" fmla="*/ 588 h 588"/>
                <a:gd name="T26" fmla="*/ 169 w 200"/>
                <a:gd name="T27" fmla="*/ 552 h 588"/>
                <a:gd name="T28" fmla="*/ 141 w 200"/>
                <a:gd name="T29" fmla="*/ 516 h 588"/>
                <a:gd name="T30" fmla="*/ 116 w 200"/>
                <a:gd name="T31" fmla="*/ 480 h 588"/>
                <a:gd name="T32" fmla="*/ 97 w 200"/>
                <a:gd name="T33" fmla="*/ 445 h 588"/>
                <a:gd name="T34" fmla="*/ 64 w 200"/>
                <a:gd name="T35" fmla="*/ 373 h 588"/>
                <a:gd name="T36" fmla="*/ 39 w 200"/>
                <a:gd name="T37" fmla="*/ 298 h 588"/>
                <a:gd name="T38" fmla="*/ 25 w 200"/>
                <a:gd name="T39" fmla="*/ 226 h 588"/>
                <a:gd name="T40" fmla="*/ 14 w 200"/>
                <a:gd name="T41" fmla="*/ 152 h 588"/>
                <a:gd name="T42" fmla="*/ 0 w 200"/>
                <a:gd name="T43" fmla="*/ 8 h 58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"/>
                <a:gd name="T67" fmla="*/ 0 h 588"/>
                <a:gd name="T68" fmla="*/ 200 w 200"/>
                <a:gd name="T69" fmla="*/ 588 h 58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" h="588">
                  <a:moveTo>
                    <a:pt x="0" y="8"/>
                  </a:moveTo>
                  <a:lnTo>
                    <a:pt x="11" y="0"/>
                  </a:lnTo>
                  <a:lnTo>
                    <a:pt x="11" y="80"/>
                  </a:lnTo>
                  <a:lnTo>
                    <a:pt x="11" y="152"/>
                  </a:lnTo>
                  <a:lnTo>
                    <a:pt x="19" y="224"/>
                  </a:lnTo>
                  <a:lnTo>
                    <a:pt x="33" y="293"/>
                  </a:lnTo>
                  <a:lnTo>
                    <a:pt x="58" y="359"/>
                  </a:lnTo>
                  <a:lnTo>
                    <a:pt x="72" y="395"/>
                  </a:lnTo>
                  <a:lnTo>
                    <a:pt x="91" y="431"/>
                  </a:lnTo>
                  <a:lnTo>
                    <a:pt x="114" y="467"/>
                  </a:lnTo>
                  <a:lnTo>
                    <a:pt x="139" y="505"/>
                  </a:lnTo>
                  <a:lnTo>
                    <a:pt x="166" y="547"/>
                  </a:lnTo>
                  <a:lnTo>
                    <a:pt x="200" y="588"/>
                  </a:lnTo>
                  <a:lnTo>
                    <a:pt x="169" y="552"/>
                  </a:lnTo>
                  <a:lnTo>
                    <a:pt x="141" y="516"/>
                  </a:lnTo>
                  <a:lnTo>
                    <a:pt x="116" y="480"/>
                  </a:lnTo>
                  <a:lnTo>
                    <a:pt x="97" y="445"/>
                  </a:lnTo>
                  <a:lnTo>
                    <a:pt x="64" y="373"/>
                  </a:lnTo>
                  <a:lnTo>
                    <a:pt x="39" y="298"/>
                  </a:lnTo>
                  <a:lnTo>
                    <a:pt x="25" y="226"/>
                  </a:lnTo>
                  <a:lnTo>
                    <a:pt x="14" y="15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50" name="Freeform 31"/>
            <p:cNvSpPr>
              <a:spLocks/>
            </p:cNvSpPr>
            <p:nvPr/>
          </p:nvSpPr>
          <p:spPr bwMode="auto">
            <a:xfrm>
              <a:off x="2694" y="671"/>
              <a:ext cx="759" cy="1123"/>
            </a:xfrm>
            <a:custGeom>
              <a:avLst/>
              <a:gdLst>
                <a:gd name="T0" fmla="*/ 141 w 759"/>
                <a:gd name="T1" fmla="*/ 5 h 1123"/>
                <a:gd name="T2" fmla="*/ 307 w 759"/>
                <a:gd name="T3" fmla="*/ 0 h 1123"/>
                <a:gd name="T4" fmla="*/ 424 w 759"/>
                <a:gd name="T5" fmla="*/ 24 h 1123"/>
                <a:gd name="T6" fmla="*/ 476 w 759"/>
                <a:gd name="T7" fmla="*/ 63 h 1123"/>
                <a:gd name="T8" fmla="*/ 521 w 759"/>
                <a:gd name="T9" fmla="*/ 121 h 1123"/>
                <a:gd name="T10" fmla="*/ 546 w 759"/>
                <a:gd name="T11" fmla="*/ 165 h 1123"/>
                <a:gd name="T12" fmla="*/ 571 w 759"/>
                <a:gd name="T13" fmla="*/ 223 h 1123"/>
                <a:gd name="T14" fmla="*/ 601 w 759"/>
                <a:gd name="T15" fmla="*/ 301 h 1123"/>
                <a:gd name="T16" fmla="*/ 646 w 759"/>
                <a:gd name="T17" fmla="*/ 287 h 1123"/>
                <a:gd name="T18" fmla="*/ 673 w 759"/>
                <a:gd name="T19" fmla="*/ 292 h 1123"/>
                <a:gd name="T20" fmla="*/ 684 w 759"/>
                <a:gd name="T21" fmla="*/ 314 h 1123"/>
                <a:gd name="T22" fmla="*/ 687 w 759"/>
                <a:gd name="T23" fmla="*/ 345 h 1123"/>
                <a:gd name="T24" fmla="*/ 659 w 759"/>
                <a:gd name="T25" fmla="*/ 417 h 1123"/>
                <a:gd name="T26" fmla="*/ 621 w 759"/>
                <a:gd name="T27" fmla="*/ 458 h 1123"/>
                <a:gd name="T28" fmla="*/ 579 w 759"/>
                <a:gd name="T29" fmla="*/ 458 h 1123"/>
                <a:gd name="T30" fmla="*/ 604 w 759"/>
                <a:gd name="T31" fmla="*/ 513 h 1123"/>
                <a:gd name="T32" fmla="*/ 607 w 759"/>
                <a:gd name="T33" fmla="*/ 557 h 1123"/>
                <a:gd name="T34" fmla="*/ 601 w 759"/>
                <a:gd name="T35" fmla="*/ 626 h 1123"/>
                <a:gd name="T36" fmla="*/ 604 w 759"/>
                <a:gd name="T37" fmla="*/ 695 h 1123"/>
                <a:gd name="T38" fmla="*/ 615 w 759"/>
                <a:gd name="T39" fmla="*/ 781 h 1123"/>
                <a:gd name="T40" fmla="*/ 634 w 759"/>
                <a:gd name="T41" fmla="*/ 872 h 1123"/>
                <a:gd name="T42" fmla="*/ 676 w 759"/>
                <a:gd name="T43" fmla="*/ 952 h 1123"/>
                <a:gd name="T44" fmla="*/ 734 w 759"/>
                <a:gd name="T45" fmla="*/ 1016 h 1123"/>
                <a:gd name="T46" fmla="*/ 679 w 759"/>
                <a:gd name="T47" fmla="*/ 1060 h 1123"/>
                <a:gd name="T48" fmla="*/ 504 w 759"/>
                <a:gd name="T49" fmla="*/ 1104 h 1123"/>
                <a:gd name="T50" fmla="*/ 377 w 759"/>
                <a:gd name="T51" fmla="*/ 1123 h 1123"/>
                <a:gd name="T52" fmla="*/ 296 w 759"/>
                <a:gd name="T53" fmla="*/ 1118 h 1123"/>
                <a:gd name="T54" fmla="*/ 227 w 759"/>
                <a:gd name="T55" fmla="*/ 1093 h 1123"/>
                <a:gd name="T56" fmla="*/ 169 w 759"/>
                <a:gd name="T57" fmla="*/ 1043 h 1123"/>
                <a:gd name="T58" fmla="*/ 213 w 759"/>
                <a:gd name="T59" fmla="*/ 974 h 1123"/>
                <a:gd name="T60" fmla="*/ 235 w 759"/>
                <a:gd name="T61" fmla="*/ 806 h 1123"/>
                <a:gd name="T62" fmla="*/ 285 w 759"/>
                <a:gd name="T63" fmla="*/ 809 h 1123"/>
                <a:gd name="T64" fmla="*/ 349 w 759"/>
                <a:gd name="T65" fmla="*/ 792 h 1123"/>
                <a:gd name="T66" fmla="*/ 424 w 759"/>
                <a:gd name="T67" fmla="*/ 739 h 1123"/>
                <a:gd name="T68" fmla="*/ 529 w 759"/>
                <a:gd name="T69" fmla="*/ 629 h 1123"/>
                <a:gd name="T70" fmla="*/ 446 w 759"/>
                <a:gd name="T71" fmla="*/ 701 h 1123"/>
                <a:gd name="T72" fmla="*/ 349 w 759"/>
                <a:gd name="T73" fmla="*/ 753 h 1123"/>
                <a:gd name="T74" fmla="*/ 252 w 759"/>
                <a:gd name="T75" fmla="*/ 773 h 1123"/>
                <a:gd name="T76" fmla="*/ 205 w 759"/>
                <a:gd name="T77" fmla="*/ 764 h 1123"/>
                <a:gd name="T78" fmla="*/ 163 w 759"/>
                <a:gd name="T79" fmla="*/ 745 h 1123"/>
                <a:gd name="T80" fmla="*/ 135 w 759"/>
                <a:gd name="T81" fmla="*/ 715 h 1123"/>
                <a:gd name="T82" fmla="*/ 110 w 759"/>
                <a:gd name="T83" fmla="*/ 670 h 1123"/>
                <a:gd name="T84" fmla="*/ 61 w 759"/>
                <a:gd name="T85" fmla="*/ 555 h 1123"/>
                <a:gd name="T86" fmla="*/ 19 w 759"/>
                <a:gd name="T87" fmla="*/ 405 h 1123"/>
                <a:gd name="T88" fmla="*/ 0 w 759"/>
                <a:gd name="T89" fmla="*/ 240 h 1123"/>
                <a:gd name="T90" fmla="*/ 11 w 759"/>
                <a:gd name="T91" fmla="*/ 165 h 1123"/>
                <a:gd name="T92" fmla="*/ 22 w 759"/>
                <a:gd name="T93" fmla="*/ 107 h 1123"/>
                <a:gd name="T94" fmla="*/ 58 w 759"/>
                <a:gd name="T95" fmla="*/ 16 h 112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9"/>
                <a:gd name="T145" fmla="*/ 0 h 1123"/>
                <a:gd name="T146" fmla="*/ 759 w 759"/>
                <a:gd name="T147" fmla="*/ 1123 h 112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9" h="1123">
                  <a:moveTo>
                    <a:pt x="58" y="16"/>
                  </a:moveTo>
                  <a:lnTo>
                    <a:pt x="141" y="5"/>
                  </a:lnTo>
                  <a:lnTo>
                    <a:pt x="224" y="0"/>
                  </a:lnTo>
                  <a:lnTo>
                    <a:pt x="307" y="0"/>
                  </a:lnTo>
                  <a:lnTo>
                    <a:pt x="388" y="8"/>
                  </a:lnTo>
                  <a:lnTo>
                    <a:pt x="424" y="24"/>
                  </a:lnTo>
                  <a:lnTo>
                    <a:pt x="451" y="44"/>
                  </a:lnTo>
                  <a:lnTo>
                    <a:pt x="476" y="63"/>
                  </a:lnTo>
                  <a:lnTo>
                    <a:pt x="499" y="88"/>
                  </a:lnTo>
                  <a:lnTo>
                    <a:pt x="521" y="121"/>
                  </a:lnTo>
                  <a:lnTo>
                    <a:pt x="532" y="140"/>
                  </a:lnTo>
                  <a:lnTo>
                    <a:pt x="546" y="165"/>
                  </a:lnTo>
                  <a:lnTo>
                    <a:pt x="557" y="193"/>
                  </a:lnTo>
                  <a:lnTo>
                    <a:pt x="571" y="223"/>
                  </a:lnTo>
                  <a:lnTo>
                    <a:pt x="585" y="259"/>
                  </a:lnTo>
                  <a:lnTo>
                    <a:pt x="601" y="301"/>
                  </a:lnTo>
                  <a:lnTo>
                    <a:pt x="626" y="290"/>
                  </a:lnTo>
                  <a:lnTo>
                    <a:pt x="646" y="287"/>
                  </a:lnTo>
                  <a:lnTo>
                    <a:pt x="659" y="287"/>
                  </a:lnTo>
                  <a:lnTo>
                    <a:pt x="673" y="292"/>
                  </a:lnTo>
                  <a:lnTo>
                    <a:pt x="682" y="301"/>
                  </a:lnTo>
                  <a:lnTo>
                    <a:pt x="684" y="314"/>
                  </a:lnTo>
                  <a:lnTo>
                    <a:pt x="687" y="328"/>
                  </a:lnTo>
                  <a:lnTo>
                    <a:pt x="687" y="345"/>
                  </a:lnTo>
                  <a:lnTo>
                    <a:pt x="676" y="381"/>
                  </a:lnTo>
                  <a:lnTo>
                    <a:pt x="659" y="417"/>
                  </a:lnTo>
                  <a:lnTo>
                    <a:pt x="634" y="447"/>
                  </a:lnTo>
                  <a:lnTo>
                    <a:pt x="621" y="458"/>
                  </a:lnTo>
                  <a:lnTo>
                    <a:pt x="607" y="466"/>
                  </a:lnTo>
                  <a:lnTo>
                    <a:pt x="579" y="458"/>
                  </a:lnTo>
                  <a:lnTo>
                    <a:pt x="596" y="488"/>
                  </a:lnTo>
                  <a:lnTo>
                    <a:pt x="604" y="513"/>
                  </a:lnTo>
                  <a:lnTo>
                    <a:pt x="607" y="535"/>
                  </a:lnTo>
                  <a:lnTo>
                    <a:pt x="607" y="557"/>
                  </a:lnTo>
                  <a:lnTo>
                    <a:pt x="604" y="601"/>
                  </a:lnTo>
                  <a:lnTo>
                    <a:pt x="601" y="626"/>
                  </a:lnTo>
                  <a:lnTo>
                    <a:pt x="601" y="659"/>
                  </a:lnTo>
                  <a:lnTo>
                    <a:pt x="604" y="695"/>
                  </a:lnTo>
                  <a:lnTo>
                    <a:pt x="607" y="726"/>
                  </a:lnTo>
                  <a:lnTo>
                    <a:pt x="615" y="781"/>
                  </a:lnTo>
                  <a:lnTo>
                    <a:pt x="623" y="831"/>
                  </a:lnTo>
                  <a:lnTo>
                    <a:pt x="634" y="872"/>
                  </a:lnTo>
                  <a:lnTo>
                    <a:pt x="651" y="913"/>
                  </a:lnTo>
                  <a:lnTo>
                    <a:pt x="676" y="952"/>
                  </a:lnTo>
                  <a:lnTo>
                    <a:pt x="712" y="993"/>
                  </a:lnTo>
                  <a:lnTo>
                    <a:pt x="734" y="1016"/>
                  </a:lnTo>
                  <a:lnTo>
                    <a:pt x="759" y="1038"/>
                  </a:lnTo>
                  <a:lnTo>
                    <a:pt x="679" y="1060"/>
                  </a:lnTo>
                  <a:lnTo>
                    <a:pt x="593" y="1082"/>
                  </a:lnTo>
                  <a:lnTo>
                    <a:pt x="504" y="1104"/>
                  </a:lnTo>
                  <a:lnTo>
                    <a:pt x="418" y="1120"/>
                  </a:lnTo>
                  <a:lnTo>
                    <a:pt x="377" y="1123"/>
                  </a:lnTo>
                  <a:lnTo>
                    <a:pt x="335" y="1123"/>
                  </a:lnTo>
                  <a:lnTo>
                    <a:pt x="296" y="1118"/>
                  </a:lnTo>
                  <a:lnTo>
                    <a:pt x="260" y="1109"/>
                  </a:lnTo>
                  <a:lnTo>
                    <a:pt x="227" y="1093"/>
                  </a:lnTo>
                  <a:lnTo>
                    <a:pt x="196" y="1074"/>
                  </a:lnTo>
                  <a:lnTo>
                    <a:pt x="169" y="1043"/>
                  </a:lnTo>
                  <a:lnTo>
                    <a:pt x="144" y="1007"/>
                  </a:lnTo>
                  <a:lnTo>
                    <a:pt x="213" y="974"/>
                  </a:lnTo>
                  <a:lnTo>
                    <a:pt x="207" y="800"/>
                  </a:lnTo>
                  <a:lnTo>
                    <a:pt x="235" y="806"/>
                  </a:lnTo>
                  <a:lnTo>
                    <a:pt x="260" y="809"/>
                  </a:lnTo>
                  <a:lnTo>
                    <a:pt x="285" y="809"/>
                  </a:lnTo>
                  <a:lnTo>
                    <a:pt x="307" y="806"/>
                  </a:lnTo>
                  <a:lnTo>
                    <a:pt x="349" y="792"/>
                  </a:lnTo>
                  <a:lnTo>
                    <a:pt x="388" y="770"/>
                  </a:lnTo>
                  <a:lnTo>
                    <a:pt x="424" y="739"/>
                  </a:lnTo>
                  <a:lnTo>
                    <a:pt x="460" y="706"/>
                  </a:lnTo>
                  <a:lnTo>
                    <a:pt x="529" y="629"/>
                  </a:lnTo>
                  <a:lnTo>
                    <a:pt x="490" y="665"/>
                  </a:lnTo>
                  <a:lnTo>
                    <a:pt x="446" y="701"/>
                  </a:lnTo>
                  <a:lnTo>
                    <a:pt x="399" y="731"/>
                  </a:lnTo>
                  <a:lnTo>
                    <a:pt x="349" y="753"/>
                  </a:lnTo>
                  <a:lnTo>
                    <a:pt x="299" y="767"/>
                  </a:lnTo>
                  <a:lnTo>
                    <a:pt x="252" y="773"/>
                  </a:lnTo>
                  <a:lnTo>
                    <a:pt x="227" y="770"/>
                  </a:lnTo>
                  <a:lnTo>
                    <a:pt x="205" y="764"/>
                  </a:lnTo>
                  <a:lnTo>
                    <a:pt x="183" y="756"/>
                  </a:lnTo>
                  <a:lnTo>
                    <a:pt x="163" y="745"/>
                  </a:lnTo>
                  <a:lnTo>
                    <a:pt x="149" y="731"/>
                  </a:lnTo>
                  <a:lnTo>
                    <a:pt x="135" y="715"/>
                  </a:lnTo>
                  <a:lnTo>
                    <a:pt x="124" y="695"/>
                  </a:lnTo>
                  <a:lnTo>
                    <a:pt x="110" y="670"/>
                  </a:lnTo>
                  <a:lnTo>
                    <a:pt x="83" y="618"/>
                  </a:lnTo>
                  <a:lnTo>
                    <a:pt x="61" y="555"/>
                  </a:lnTo>
                  <a:lnTo>
                    <a:pt x="38" y="483"/>
                  </a:lnTo>
                  <a:lnTo>
                    <a:pt x="19" y="405"/>
                  </a:lnTo>
                  <a:lnTo>
                    <a:pt x="8" y="325"/>
                  </a:lnTo>
                  <a:lnTo>
                    <a:pt x="0" y="240"/>
                  </a:lnTo>
                  <a:lnTo>
                    <a:pt x="5" y="201"/>
                  </a:lnTo>
                  <a:lnTo>
                    <a:pt x="11" y="165"/>
                  </a:lnTo>
                  <a:lnTo>
                    <a:pt x="16" y="135"/>
                  </a:lnTo>
                  <a:lnTo>
                    <a:pt x="22" y="107"/>
                  </a:lnTo>
                  <a:lnTo>
                    <a:pt x="38" y="58"/>
                  </a:lnTo>
                  <a:lnTo>
                    <a:pt x="58" y="16"/>
                  </a:lnTo>
                  <a:close/>
                </a:path>
              </a:pathLst>
            </a:custGeom>
            <a:solidFill>
              <a:srgbClr val="FFC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51" name="Freeform 32"/>
            <p:cNvSpPr>
              <a:spLocks/>
            </p:cNvSpPr>
            <p:nvPr/>
          </p:nvSpPr>
          <p:spPr bwMode="auto">
            <a:xfrm>
              <a:off x="2702" y="883"/>
              <a:ext cx="238" cy="296"/>
            </a:xfrm>
            <a:custGeom>
              <a:avLst/>
              <a:gdLst>
                <a:gd name="T0" fmla="*/ 0 w 238"/>
                <a:gd name="T1" fmla="*/ 20 h 296"/>
                <a:gd name="T2" fmla="*/ 50 w 238"/>
                <a:gd name="T3" fmla="*/ 8 h 296"/>
                <a:gd name="T4" fmla="*/ 105 w 238"/>
                <a:gd name="T5" fmla="*/ 0 h 296"/>
                <a:gd name="T6" fmla="*/ 163 w 238"/>
                <a:gd name="T7" fmla="*/ 3 h 296"/>
                <a:gd name="T8" fmla="*/ 191 w 238"/>
                <a:gd name="T9" fmla="*/ 8 h 296"/>
                <a:gd name="T10" fmla="*/ 216 w 238"/>
                <a:gd name="T11" fmla="*/ 17 h 296"/>
                <a:gd name="T12" fmla="*/ 208 w 238"/>
                <a:gd name="T13" fmla="*/ 133 h 296"/>
                <a:gd name="T14" fmla="*/ 202 w 238"/>
                <a:gd name="T15" fmla="*/ 249 h 296"/>
                <a:gd name="T16" fmla="*/ 202 w 238"/>
                <a:gd name="T17" fmla="*/ 254 h 296"/>
                <a:gd name="T18" fmla="*/ 202 w 238"/>
                <a:gd name="T19" fmla="*/ 262 h 296"/>
                <a:gd name="T20" fmla="*/ 205 w 238"/>
                <a:gd name="T21" fmla="*/ 271 h 296"/>
                <a:gd name="T22" fmla="*/ 208 w 238"/>
                <a:gd name="T23" fmla="*/ 276 h 296"/>
                <a:gd name="T24" fmla="*/ 238 w 238"/>
                <a:gd name="T25" fmla="*/ 282 h 296"/>
                <a:gd name="T26" fmla="*/ 211 w 238"/>
                <a:gd name="T27" fmla="*/ 296 h 296"/>
                <a:gd name="T28" fmla="*/ 191 w 238"/>
                <a:gd name="T29" fmla="*/ 293 h 296"/>
                <a:gd name="T30" fmla="*/ 186 w 238"/>
                <a:gd name="T31" fmla="*/ 287 h 296"/>
                <a:gd name="T32" fmla="*/ 183 w 238"/>
                <a:gd name="T33" fmla="*/ 282 h 296"/>
                <a:gd name="T34" fmla="*/ 199 w 238"/>
                <a:gd name="T35" fmla="*/ 42 h 296"/>
                <a:gd name="T36" fmla="*/ 194 w 238"/>
                <a:gd name="T37" fmla="*/ 39 h 296"/>
                <a:gd name="T38" fmla="*/ 188 w 238"/>
                <a:gd name="T39" fmla="*/ 36 h 296"/>
                <a:gd name="T40" fmla="*/ 166 w 238"/>
                <a:gd name="T41" fmla="*/ 31 h 296"/>
                <a:gd name="T42" fmla="*/ 133 w 238"/>
                <a:gd name="T43" fmla="*/ 28 h 296"/>
                <a:gd name="T44" fmla="*/ 100 w 238"/>
                <a:gd name="T45" fmla="*/ 25 h 296"/>
                <a:gd name="T46" fmla="*/ 64 w 238"/>
                <a:gd name="T47" fmla="*/ 22 h 296"/>
                <a:gd name="T48" fmla="*/ 36 w 238"/>
                <a:gd name="T49" fmla="*/ 20 h 296"/>
                <a:gd name="T50" fmla="*/ 11 w 238"/>
                <a:gd name="T51" fmla="*/ 20 h 296"/>
                <a:gd name="T52" fmla="*/ 5 w 238"/>
                <a:gd name="T53" fmla="*/ 20 h 296"/>
                <a:gd name="T54" fmla="*/ 0 w 238"/>
                <a:gd name="T55" fmla="*/ 20 h 2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38"/>
                <a:gd name="T85" fmla="*/ 0 h 296"/>
                <a:gd name="T86" fmla="*/ 238 w 238"/>
                <a:gd name="T87" fmla="*/ 296 h 29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38" h="296">
                  <a:moveTo>
                    <a:pt x="0" y="20"/>
                  </a:moveTo>
                  <a:lnTo>
                    <a:pt x="50" y="8"/>
                  </a:lnTo>
                  <a:lnTo>
                    <a:pt x="105" y="0"/>
                  </a:lnTo>
                  <a:lnTo>
                    <a:pt x="163" y="3"/>
                  </a:lnTo>
                  <a:lnTo>
                    <a:pt x="191" y="8"/>
                  </a:lnTo>
                  <a:lnTo>
                    <a:pt x="216" y="17"/>
                  </a:lnTo>
                  <a:lnTo>
                    <a:pt x="208" y="133"/>
                  </a:lnTo>
                  <a:lnTo>
                    <a:pt x="202" y="249"/>
                  </a:lnTo>
                  <a:lnTo>
                    <a:pt x="202" y="254"/>
                  </a:lnTo>
                  <a:lnTo>
                    <a:pt x="202" y="262"/>
                  </a:lnTo>
                  <a:lnTo>
                    <a:pt x="205" y="271"/>
                  </a:lnTo>
                  <a:lnTo>
                    <a:pt x="208" y="276"/>
                  </a:lnTo>
                  <a:lnTo>
                    <a:pt x="238" y="282"/>
                  </a:lnTo>
                  <a:lnTo>
                    <a:pt x="211" y="296"/>
                  </a:lnTo>
                  <a:lnTo>
                    <a:pt x="191" y="293"/>
                  </a:lnTo>
                  <a:lnTo>
                    <a:pt x="186" y="287"/>
                  </a:lnTo>
                  <a:lnTo>
                    <a:pt x="183" y="282"/>
                  </a:lnTo>
                  <a:lnTo>
                    <a:pt x="199" y="42"/>
                  </a:lnTo>
                  <a:lnTo>
                    <a:pt x="194" y="39"/>
                  </a:lnTo>
                  <a:lnTo>
                    <a:pt x="188" y="36"/>
                  </a:lnTo>
                  <a:lnTo>
                    <a:pt x="166" y="31"/>
                  </a:lnTo>
                  <a:lnTo>
                    <a:pt x="133" y="28"/>
                  </a:lnTo>
                  <a:lnTo>
                    <a:pt x="100" y="25"/>
                  </a:lnTo>
                  <a:lnTo>
                    <a:pt x="64" y="22"/>
                  </a:lnTo>
                  <a:lnTo>
                    <a:pt x="36" y="20"/>
                  </a:lnTo>
                  <a:lnTo>
                    <a:pt x="11" y="20"/>
                  </a:lnTo>
                  <a:lnTo>
                    <a:pt x="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2702" y="927"/>
              <a:ext cx="202" cy="78"/>
            </a:xfrm>
            <a:custGeom>
              <a:avLst/>
              <a:gdLst>
                <a:gd name="T0" fmla="*/ 0 w 202"/>
                <a:gd name="T1" fmla="*/ 25 h 78"/>
                <a:gd name="T2" fmla="*/ 25 w 202"/>
                <a:gd name="T3" fmla="*/ 11 h 78"/>
                <a:gd name="T4" fmla="*/ 53 w 202"/>
                <a:gd name="T5" fmla="*/ 3 h 78"/>
                <a:gd name="T6" fmla="*/ 80 w 202"/>
                <a:gd name="T7" fmla="*/ 0 h 78"/>
                <a:gd name="T8" fmla="*/ 105 w 202"/>
                <a:gd name="T9" fmla="*/ 0 h 78"/>
                <a:gd name="T10" fmla="*/ 133 w 202"/>
                <a:gd name="T11" fmla="*/ 3 h 78"/>
                <a:gd name="T12" fmla="*/ 158 w 202"/>
                <a:gd name="T13" fmla="*/ 11 h 78"/>
                <a:gd name="T14" fmla="*/ 180 w 202"/>
                <a:gd name="T15" fmla="*/ 22 h 78"/>
                <a:gd name="T16" fmla="*/ 202 w 202"/>
                <a:gd name="T17" fmla="*/ 36 h 78"/>
                <a:gd name="T18" fmla="*/ 175 w 202"/>
                <a:gd name="T19" fmla="*/ 56 h 78"/>
                <a:gd name="T20" fmla="*/ 147 w 202"/>
                <a:gd name="T21" fmla="*/ 69 h 78"/>
                <a:gd name="T22" fmla="*/ 119 w 202"/>
                <a:gd name="T23" fmla="*/ 78 h 78"/>
                <a:gd name="T24" fmla="*/ 91 w 202"/>
                <a:gd name="T25" fmla="*/ 78 h 78"/>
                <a:gd name="T26" fmla="*/ 64 w 202"/>
                <a:gd name="T27" fmla="*/ 72 h 78"/>
                <a:gd name="T28" fmla="*/ 41 w 202"/>
                <a:gd name="T29" fmla="*/ 61 h 78"/>
                <a:gd name="T30" fmla="*/ 19 w 202"/>
                <a:gd name="T31" fmla="*/ 45 h 78"/>
                <a:gd name="T32" fmla="*/ 0 w 202"/>
                <a:gd name="T33" fmla="*/ 2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2"/>
                <a:gd name="T52" fmla="*/ 0 h 78"/>
                <a:gd name="T53" fmla="*/ 202 w 202"/>
                <a:gd name="T54" fmla="*/ 78 h 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2" h="78">
                  <a:moveTo>
                    <a:pt x="0" y="25"/>
                  </a:moveTo>
                  <a:lnTo>
                    <a:pt x="25" y="11"/>
                  </a:lnTo>
                  <a:lnTo>
                    <a:pt x="53" y="3"/>
                  </a:lnTo>
                  <a:lnTo>
                    <a:pt x="80" y="0"/>
                  </a:lnTo>
                  <a:lnTo>
                    <a:pt x="105" y="0"/>
                  </a:lnTo>
                  <a:lnTo>
                    <a:pt x="133" y="3"/>
                  </a:lnTo>
                  <a:lnTo>
                    <a:pt x="158" y="11"/>
                  </a:lnTo>
                  <a:lnTo>
                    <a:pt x="180" y="22"/>
                  </a:lnTo>
                  <a:lnTo>
                    <a:pt x="202" y="36"/>
                  </a:lnTo>
                  <a:lnTo>
                    <a:pt x="175" y="56"/>
                  </a:lnTo>
                  <a:lnTo>
                    <a:pt x="147" y="69"/>
                  </a:lnTo>
                  <a:lnTo>
                    <a:pt x="119" y="78"/>
                  </a:lnTo>
                  <a:lnTo>
                    <a:pt x="91" y="78"/>
                  </a:lnTo>
                  <a:lnTo>
                    <a:pt x="64" y="72"/>
                  </a:lnTo>
                  <a:lnTo>
                    <a:pt x="41" y="61"/>
                  </a:lnTo>
                  <a:lnTo>
                    <a:pt x="19" y="4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auto">
            <a:xfrm>
              <a:off x="2979" y="936"/>
              <a:ext cx="233" cy="77"/>
            </a:xfrm>
            <a:custGeom>
              <a:avLst/>
              <a:gdLst>
                <a:gd name="T0" fmla="*/ 0 w 233"/>
                <a:gd name="T1" fmla="*/ 25 h 77"/>
                <a:gd name="T2" fmla="*/ 31 w 233"/>
                <a:gd name="T3" fmla="*/ 13 h 77"/>
                <a:gd name="T4" fmla="*/ 61 w 233"/>
                <a:gd name="T5" fmla="*/ 5 h 77"/>
                <a:gd name="T6" fmla="*/ 92 w 233"/>
                <a:gd name="T7" fmla="*/ 0 h 77"/>
                <a:gd name="T8" fmla="*/ 125 w 233"/>
                <a:gd name="T9" fmla="*/ 0 h 77"/>
                <a:gd name="T10" fmla="*/ 155 w 233"/>
                <a:gd name="T11" fmla="*/ 5 h 77"/>
                <a:gd name="T12" fmla="*/ 183 w 233"/>
                <a:gd name="T13" fmla="*/ 11 h 77"/>
                <a:gd name="T14" fmla="*/ 211 w 233"/>
                <a:gd name="T15" fmla="*/ 25 h 77"/>
                <a:gd name="T16" fmla="*/ 233 w 233"/>
                <a:gd name="T17" fmla="*/ 38 h 77"/>
                <a:gd name="T18" fmla="*/ 205 w 233"/>
                <a:gd name="T19" fmla="*/ 58 h 77"/>
                <a:gd name="T20" fmla="*/ 172 w 233"/>
                <a:gd name="T21" fmla="*/ 71 h 77"/>
                <a:gd name="T22" fmla="*/ 142 w 233"/>
                <a:gd name="T23" fmla="*/ 77 h 77"/>
                <a:gd name="T24" fmla="*/ 108 w 233"/>
                <a:gd name="T25" fmla="*/ 77 h 77"/>
                <a:gd name="T26" fmla="*/ 78 w 233"/>
                <a:gd name="T27" fmla="*/ 71 h 77"/>
                <a:gd name="T28" fmla="*/ 47 w 233"/>
                <a:gd name="T29" fmla="*/ 63 h 77"/>
                <a:gd name="T30" fmla="*/ 22 w 233"/>
                <a:gd name="T31" fmla="*/ 47 h 77"/>
                <a:gd name="T32" fmla="*/ 0 w 233"/>
                <a:gd name="T33" fmla="*/ 25 h 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3"/>
                <a:gd name="T52" fmla="*/ 0 h 77"/>
                <a:gd name="T53" fmla="*/ 233 w 233"/>
                <a:gd name="T54" fmla="*/ 77 h 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3" h="77">
                  <a:moveTo>
                    <a:pt x="0" y="25"/>
                  </a:moveTo>
                  <a:lnTo>
                    <a:pt x="31" y="13"/>
                  </a:lnTo>
                  <a:lnTo>
                    <a:pt x="61" y="5"/>
                  </a:lnTo>
                  <a:lnTo>
                    <a:pt x="92" y="0"/>
                  </a:lnTo>
                  <a:lnTo>
                    <a:pt x="125" y="0"/>
                  </a:lnTo>
                  <a:lnTo>
                    <a:pt x="155" y="5"/>
                  </a:lnTo>
                  <a:lnTo>
                    <a:pt x="183" y="11"/>
                  </a:lnTo>
                  <a:lnTo>
                    <a:pt x="211" y="25"/>
                  </a:lnTo>
                  <a:lnTo>
                    <a:pt x="233" y="38"/>
                  </a:lnTo>
                  <a:lnTo>
                    <a:pt x="205" y="58"/>
                  </a:lnTo>
                  <a:lnTo>
                    <a:pt x="172" y="71"/>
                  </a:lnTo>
                  <a:lnTo>
                    <a:pt x="142" y="77"/>
                  </a:lnTo>
                  <a:lnTo>
                    <a:pt x="108" y="77"/>
                  </a:lnTo>
                  <a:lnTo>
                    <a:pt x="78" y="71"/>
                  </a:lnTo>
                  <a:lnTo>
                    <a:pt x="47" y="63"/>
                  </a:lnTo>
                  <a:lnTo>
                    <a:pt x="22" y="4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727" y="941"/>
              <a:ext cx="152" cy="50"/>
            </a:xfrm>
            <a:custGeom>
              <a:avLst/>
              <a:gdLst>
                <a:gd name="T0" fmla="*/ 0 w 152"/>
                <a:gd name="T1" fmla="*/ 17 h 50"/>
                <a:gd name="T2" fmla="*/ 39 w 152"/>
                <a:gd name="T3" fmla="*/ 3 h 50"/>
                <a:gd name="T4" fmla="*/ 80 w 152"/>
                <a:gd name="T5" fmla="*/ 0 h 50"/>
                <a:gd name="T6" fmla="*/ 119 w 152"/>
                <a:gd name="T7" fmla="*/ 8 h 50"/>
                <a:gd name="T8" fmla="*/ 152 w 152"/>
                <a:gd name="T9" fmla="*/ 25 h 50"/>
                <a:gd name="T10" fmla="*/ 133 w 152"/>
                <a:gd name="T11" fmla="*/ 36 h 50"/>
                <a:gd name="T12" fmla="*/ 111 w 152"/>
                <a:gd name="T13" fmla="*/ 44 h 50"/>
                <a:gd name="T14" fmla="*/ 89 w 152"/>
                <a:gd name="T15" fmla="*/ 47 h 50"/>
                <a:gd name="T16" fmla="*/ 66 w 152"/>
                <a:gd name="T17" fmla="*/ 50 h 50"/>
                <a:gd name="T18" fmla="*/ 47 w 152"/>
                <a:gd name="T19" fmla="*/ 44 h 50"/>
                <a:gd name="T20" fmla="*/ 30 w 152"/>
                <a:gd name="T21" fmla="*/ 39 h 50"/>
                <a:gd name="T22" fmla="*/ 14 w 152"/>
                <a:gd name="T23" fmla="*/ 28 h 50"/>
                <a:gd name="T24" fmla="*/ 0 w 152"/>
                <a:gd name="T25" fmla="*/ 17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50"/>
                <a:gd name="T41" fmla="*/ 152 w 152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50">
                  <a:moveTo>
                    <a:pt x="0" y="17"/>
                  </a:moveTo>
                  <a:lnTo>
                    <a:pt x="39" y="3"/>
                  </a:lnTo>
                  <a:lnTo>
                    <a:pt x="80" y="0"/>
                  </a:lnTo>
                  <a:lnTo>
                    <a:pt x="119" y="8"/>
                  </a:lnTo>
                  <a:lnTo>
                    <a:pt x="152" y="25"/>
                  </a:lnTo>
                  <a:lnTo>
                    <a:pt x="133" y="36"/>
                  </a:lnTo>
                  <a:lnTo>
                    <a:pt x="111" y="44"/>
                  </a:lnTo>
                  <a:lnTo>
                    <a:pt x="89" y="47"/>
                  </a:lnTo>
                  <a:lnTo>
                    <a:pt x="66" y="50"/>
                  </a:lnTo>
                  <a:lnTo>
                    <a:pt x="47" y="44"/>
                  </a:lnTo>
                  <a:lnTo>
                    <a:pt x="30" y="39"/>
                  </a:lnTo>
                  <a:lnTo>
                    <a:pt x="14" y="28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55" name="Freeform 36"/>
            <p:cNvSpPr>
              <a:spLocks/>
            </p:cNvSpPr>
            <p:nvPr/>
          </p:nvSpPr>
          <p:spPr bwMode="auto">
            <a:xfrm>
              <a:off x="3007" y="955"/>
              <a:ext cx="177" cy="44"/>
            </a:xfrm>
            <a:custGeom>
              <a:avLst/>
              <a:gdLst>
                <a:gd name="T0" fmla="*/ 0 w 177"/>
                <a:gd name="T1" fmla="*/ 14 h 44"/>
                <a:gd name="T2" fmla="*/ 47 w 177"/>
                <a:gd name="T3" fmla="*/ 3 h 44"/>
                <a:gd name="T4" fmla="*/ 94 w 177"/>
                <a:gd name="T5" fmla="*/ 0 h 44"/>
                <a:gd name="T6" fmla="*/ 141 w 177"/>
                <a:gd name="T7" fmla="*/ 6 h 44"/>
                <a:gd name="T8" fmla="*/ 177 w 177"/>
                <a:gd name="T9" fmla="*/ 22 h 44"/>
                <a:gd name="T10" fmla="*/ 155 w 177"/>
                <a:gd name="T11" fmla="*/ 33 h 44"/>
                <a:gd name="T12" fmla="*/ 130 w 177"/>
                <a:gd name="T13" fmla="*/ 41 h 44"/>
                <a:gd name="T14" fmla="*/ 108 w 177"/>
                <a:gd name="T15" fmla="*/ 44 h 44"/>
                <a:gd name="T16" fmla="*/ 83 w 177"/>
                <a:gd name="T17" fmla="*/ 44 h 44"/>
                <a:gd name="T18" fmla="*/ 58 w 177"/>
                <a:gd name="T19" fmla="*/ 41 h 44"/>
                <a:gd name="T20" fmla="*/ 36 w 177"/>
                <a:gd name="T21" fmla="*/ 36 h 44"/>
                <a:gd name="T22" fmla="*/ 16 w 177"/>
                <a:gd name="T23" fmla="*/ 28 h 44"/>
                <a:gd name="T24" fmla="*/ 0 w 177"/>
                <a:gd name="T25" fmla="*/ 14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7"/>
                <a:gd name="T40" fmla="*/ 0 h 44"/>
                <a:gd name="T41" fmla="*/ 177 w 177"/>
                <a:gd name="T42" fmla="*/ 44 h 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7" h="44">
                  <a:moveTo>
                    <a:pt x="0" y="14"/>
                  </a:moveTo>
                  <a:lnTo>
                    <a:pt x="47" y="3"/>
                  </a:lnTo>
                  <a:lnTo>
                    <a:pt x="94" y="0"/>
                  </a:lnTo>
                  <a:lnTo>
                    <a:pt x="141" y="6"/>
                  </a:lnTo>
                  <a:lnTo>
                    <a:pt x="177" y="22"/>
                  </a:lnTo>
                  <a:lnTo>
                    <a:pt x="155" y="33"/>
                  </a:lnTo>
                  <a:lnTo>
                    <a:pt x="130" y="41"/>
                  </a:lnTo>
                  <a:lnTo>
                    <a:pt x="108" y="44"/>
                  </a:lnTo>
                  <a:lnTo>
                    <a:pt x="83" y="44"/>
                  </a:lnTo>
                  <a:lnTo>
                    <a:pt x="58" y="41"/>
                  </a:lnTo>
                  <a:lnTo>
                    <a:pt x="36" y="36"/>
                  </a:lnTo>
                  <a:lnTo>
                    <a:pt x="16" y="2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56" name="Freeform 37"/>
            <p:cNvSpPr>
              <a:spLocks/>
            </p:cNvSpPr>
            <p:nvPr/>
          </p:nvSpPr>
          <p:spPr bwMode="auto">
            <a:xfrm>
              <a:off x="2968" y="897"/>
              <a:ext cx="269" cy="36"/>
            </a:xfrm>
            <a:custGeom>
              <a:avLst/>
              <a:gdLst>
                <a:gd name="T0" fmla="*/ 0 w 269"/>
                <a:gd name="T1" fmla="*/ 3 h 36"/>
                <a:gd name="T2" fmla="*/ 0 w 269"/>
                <a:gd name="T3" fmla="*/ 3 h 36"/>
                <a:gd name="T4" fmla="*/ 6 w 269"/>
                <a:gd name="T5" fmla="*/ 3 h 36"/>
                <a:gd name="T6" fmla="*/ 11 w 269"/>
                <a:gd name="T7" fmla="*/ 3 h 36"/>
                <a:gd name="T8" fmla="*/ 22 w 269"/>
                <a:gd name="T9" fmla="*/ 0 h 36"/>
                <a:gd name="T10" fmla="*/ 53 w 269"/>
                <a:gd name="T11" fmla="*/ 0 h 36"/>
                <a:gd name="T12" fmla="*/ 89 w 269"/>
                <a:gd name="T13" fmla="*/ 0 h 36"/>
                <a:gd name="T14" fmla="*/ 133 w 269"/>
                <a:gd name="T15" fmla="*/ 3 h 36"/>
                <a:gd name="T16" fmla="*/ 180 w 269"/>
                <a:gd name="T17" fmla="*/ 8 h 36"/>
                <a:gd name="T18" fmla="*/ 225 w 269"/>
                <a:gd name="T19" fmla="*/ 17 h 36"/>
                <a:gd name="T20" fmla="*/ 269 w 269"/>
                <a:gd name="T21" fmla="*/ 33 h 36"/>
                <a:gd name="T22" fmla="*/ 200 w 269"/>
                <a:gd name="T23" fmla="*/ 22 h 36"/>
                <a:gd name="T24" fmla="*/ 136 w 269"/>
                <a:gd name="T25" fmla="*/ 19 h 36"/>
                <a:gd name="T26" fmla="*/ 69 w 269"/>
                <a:gd name="T27" fmla="*/ 25 h 36"/>
                <a:gd name="T28" fmla="*/ 0 w 269"/>
                <a:gd name="T29" fmla="*/ 36 h 36"/>
                <a:gd name="T30" fmla="*/ 3 w 269"/>
                <a:gd name="T31" fmla="*/ 30 h 36"/>
                <a:gd name="T32" fmla="*/ 3 w 269"/>
                <a:gd name="T33" fmla="*/ 19 h 36"/>
                <a:gd name="T34" fmla="*/ 3 w 269"/>
                <a:gd name="T35" fmla="*/ 8 h 36"/>
                <a:gd name="T36" fmla="*/ 0 w 269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9"/>
                <a:gd name="T58" fmla="*/ 0 h 36"/>
                <a:gd name="T59" fmla="*/ 269 w 269"/>
                <a:gd name="T60" fmla="*/ 36 h 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9" h="36">
                  <a:moveTo>
                    <a:pt x="0" y="3"/>
                  </a:moveTo>
                  <a:lnTo>
                    <a:pt x="0" y="3"/>
                  </a:lnTo>
                  <a:lnTo>
                    <a:pt x="6" y="3"/>
                  </a:lnTo>
                  <a:lnTo>
                    <a:pt x="11" y="3"/>
                  </a:lnTo>
                  <a:lnTo>
                    <a:pt x="22" y="0"/>
                  </a:lnTo>
                  <a:lnTo>
                    <a:pt x="53" y="0"/>
                  </a:lnTo>
                  <a:lnTo>
                    <a:pt x="89" y="0"/>
                  </a:lnTo>
                  <a:lnTo>
                    <a:pt x="133" y="3"/>
                  </a:lnTo>
                  <a:lnTo>
                    <a:pt x="180" y="8"/>
                  </a:lnTo>
                  <a:lnTo>
                    <a:pt x="225" y="17"/>
                  </a:lnTo>
                  <a:lnTo>
                    <a:pt x="269" y="33"/>
                  </a:lnTo>
                  <a:lnTo>
                    <a:pt x="200" y="22"/>
                  </a:lnTo>
                  <a:lnTo>
                    <a:pt x="136" y="19"/>
                  </a:lnTo>
                  <a:lnTo>
                    <a:pt x="69" y="25"/>
                  </a:lnTo>
                  <a:lnTo>
                    <a:pt x="0" y="36"/>
                  </a:lnTo>
                  <a:lnTo>
                    <a:pt x="3" y="30"/>
                  </a:lnTo>
                  <a:lnTo>
                    <a:pt x="3" y="19"/>
                  </a:lnTo>
                  <a:lnTo>
                    <a:pt x="3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57" name="Freeform 38"/>
            <p:cNvSpPr>
              <a:spLocks/>
            </p:cNvSpPr>
            <p:nvPr/>
          </p:nvSpPr>
          <p:spPr bwMode="auto">
            <a:xfrm>
              <a:off x="2818" y="938"/>
              <a:ext cx="53" cy="47"/>
            </a:xfrm>
            <a:custGeom>
              <a:avLst/>
              <a:gdLst>
                <a:gd name="T0" fmla="*/ 28 w 53"/>
                <a:gd name="T1" fmla="*/ 0 h 47"/>
                <a:gd name="T2" fmla="*/ 36 w 53"/>
                <a:gd name="T3" fmla="*/ 3 h 47"/>
                <a:gd name="T4" fmla="*/ 45 w 53"/>
                <a:gd name="T5" fmla="*/ 9 h 47"/>
                <a:gd name="T6" fmla="*/ 50 w 53"/>
                <a:gd name="T7" fmla="*/ 14 h 47"/>
                <a:gd name="T8" fmla="*/ 53 w 53"/>
                <a:gd name="T9" fmla="*/ 25 h 47"/>
                <a:gd name="T10" fmla="*/ 50 w 53"/>
                <a:gd name="T11" fmla="*/ 34 h 47"/>
                <a:gd name="T12" fmla="*/ 45 w 53"/>
                <a:gd name="T13" fmla="*/ 42 h 47"/>
                <a:gd name="T14" fmla="*/ 36 w 53"/>
                <a:gd name="T15" fmla="*/ 47 h 47"/>
                <a:gd name="T16" fmla="*/ 25 w 53"/>
                <a:gd name="T17" fmla="*/ 47 h 47"/>
                <a:gd name="T18" fmla="*/ 17 w 53"/>
                <a:gd name="T19" fmla="*/ 47 h 47"/>
                <a:gd name="T20" fmla="*/ 9 w 53"/>
                <a:gd name="T21" fmla="*/ 42 h 47"/>
                <a:gd name="T22" fmla="*/ 3 w 53"/>
                <a:gd name="T23" fmla="*/ 34 h 47"/>
                <a:gd name="T24" fmla="*/ 0 w 53"/>
                <a:gd name="T25" fmla="*/ 25 h 47"/>
                <a:gd name="T26" fmla="*/ 3 w 53"/>
                <a:gd name="T27" fmla="*/ 14 h 47"/>
                <a:gd name="T28" fmla="*/ 9 w 53"/>
                <a:gd name="T29" fmla="*/ 9 h 47"/>
                <a:gd name="T30" fmla="*/ 17 w 53"/>
                <a:gd name="T31" fmla="*/ 3 h 47"/>
                <a:gd name="T32" fmla="*/ 28 w 53"/>
                <a:gd name="T33" fmla="*/ 0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47"/>
                <a:gd name="T53" fmla="*/ 53 w 53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47">
                  <a:moveTo>
                    <a:pt x="28" y="0"/>
                  </a:moveTo>
                  <a:lnTo>
                    <a:pt x="36" y="3"/>
                  </a:lnTo>
                  <a:lnTo>
                    <a:pt x="45" y="9"/>
                  </a:lnTo>
                  <a:lnTo>
                    <a:pt x="50" y="14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2"/>
                  </a:lnTo>
                  <a:lnTo>
                    <a:pt x="36" y="47"/>
                  </a:lnTo>
                  <a:lnTo>
                    <a:pt x="25" y="47"/>
                  </a:lnTo>
                  <a:lnTo>
                    <a:pt x="17" y="47"/>
                  </a:lnTo>
                  <a:lnTo>
                    <a:pt x="9" y="42"/>
                  </a:lnTo>
                  <a:lnTo>
                    <a:pt x="3" y="34"/>
                  </a:lnTo>
                  <a:lnTo>
                    <a:pt x="0" y="25"/>
                  </a:lnTo>
                  <a:lnTo>
                    <a:pt x="3" y="14"/>
                  </a:lnTo>
                  <a:lnTo>
                    <a:pt x="9" y="9"/>
                  </a:lnTo>
                  <a:lnTo>
                    <a:pt x="17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58" name="Freeform 39"/>
            <p:cNvSpPr>
              <a:spLocks/>
            </p:cNvSpPr>
            <p:nvPr/>
          </p:nvSpPr>
          <p:spPr bwMode="auto">
            <a:xfrm>
              <a:off x="3112" y="944"/>
              <a:ext cx="64" cy="50"/>
            </a:xfrm>
            <a:custGeom>
              <a:avLst/>
              <a:gdLst>
                <a:gd name="T0" fmla="*/ 31 w 64"/>
                <a:gd name="T1" fmla="*/ 0 h 50"/>
                <a:gd name="T2" fmla="*/ 45 w 64"/>
                <a:gd name="T3" fmla="*/ 3 h 50"/>
                <a:gd name="T4" fmla="*/ 56 w 64"/>
                <a:gd name="T5" fmla="*/ 8 h 50"/>
                <a:gd name="T6" fmla="*/ 61 w 64"/>
                <a:gd name="T7" fmla="*/ 17 h 50"/>
                <a:gd name="T8" fmla="*/ 64 w 64"/>
                <a:gd name="T9" fmla="*/ 25 h 50"/>
                <a:gd name="T10" fmla="*/ 61 w 64"/>
                <a:gd name="T11" fmla="*/ 36 h 50"/>
                <a:gd name="T12" fmla="*/ 56 w 64"/>
                <a:gd name="T13" fmla="*/ 44 h 50"/>
                <a:gd name="T14" fmla="*/ 45 w 64"/>
                <a:gd name="T15" fmla="*/ 50 h 50"/>
                <a:gd name="T16" fmla="*/ 31 w 64"/>
                <a:gd name="T17" fmla="*/ 50 h 50"/>
                <a:gd name="T18" fmla="*/ 20 w 64"/>
                <a:gd name="T19" fmla="*/ 50 h 50"/>
                <a:gd name="T20" fmla="*/ 9 w 64"/>
                <a:gd name="T21" fmla="*/ 44 h 50"/>
                <a:gd name="T22" fmla="*/ 3 w 64"/>
                <a:gd name="T23" fmla="*/ 36 h 50"/>
                <a:gd name="T24" fmla="*/ 0 w 64"/>
                <a:gd name="T25" fmla="*/ 28 h 50"/>
                <a:gd name="T26" fmla="*/ 3 w 64"/>
                <a:gd name="T27" fmla="*/ 17 h 50"/>
                <a:gd name="T28" fmla="*/ 9 w 64"/>
                <a:gd name="T29" fmla="*/ 8 h 50"/>
                <a:gd name="T30" fmla="*/ 20 w 64"/>
                <a:gd name="T31" fmla="*/ 3 h 50"/>
                <a:gd name="T32" fmla="*/ 31 w 64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50"/>
                <a:gd name="T53" fmla="*/ 64 w 64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50">
                  <a:moveTo>
                    <a:pt x="31" y="0"/>
                  </a:moveTo>
                  <a:lnTo>
                    <a:pt x="45" y="3"/>
                  </a:lnTo>
                  <a:lnTo>
                    <a:pt x="56" y="8"/>
                  </a:lnTo>
                  <a:lnTo>
                    <a:pt x="61" y="17"/>
                  </a:lnTo>
                  <a:lnTo>
                    <a:pt x="64" y="25"/>
                  </a:lnTo>
                  <a:lnTo>
                    <a:pt x="61" y="36"/>
                  </a:lnTo>
                  <a:lnTo>
                    <a:pt x="56" y="44"/>
                  </a:lnTo>
                  <a:lnTo>
                    <a:pt x="45" y="50"/>
                  </a:lnTo>
                  <a:lnTo>
                    <a:pt x="31" y="50"/>
                  </a:lnTo>
                  <a:lnTo>
                    <a:pt x="20" y="50"/>
                  </a:lnTo>
                  <a:lnTo>
                    <a:pt x="9" y="44"/>
                  </a:lnTo>
                  <a:lnTo>
                    <a:pt x="3" y="36"/>
                  </a:lnTo>
                  <a:lnTo>
                    <a:pt x="0" y="28"/>
                  </a:lnTo>
                  <a:lnTo>
                    <a:pt x="3" y="17"/>
                  </a:lnTo>
                  <a:lnTo>
                    <a:pt x="9" y="8"/>
                  </a:lnTo>
                  <a:lnTo>
                    <a:pt x="20" y="3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59" name="Freeform 40"/>
            <p:cNvSpPr>
              <a:spLocks/>
            </p:cNvSpPr>
            <p:nvPr/>
          </p:nvSpPr>
          <p:spPr bwMode="auto">
            <a:xfrm>
              <a:off x="2824" y="1248"/>
              <a:ext cx="194" cy="36"/>
            </a:xfrm>
            <a:custGeom>
              <a:avLst/>
              <a:gdLst>
                <a:gd name="T0" fmla="*/ 0 w 194"/>
                <a:gd name="T1" fmla="*/ 30 h 36"/>
                <a:gd name="T2" fmla="*/ 58 w 194"/>
                <a:gd name="T3" fmla="*/ 2 h 36"/>
                <a:gd name="T4" fmla="*/ 80 w 194"/>
                <a:gd name="T5" fmla="*/ 19 h 36"/>
                <a:gd name="T6" fmla="*/ 111 w 194"/>
                <a:gd name="T7" fmla="*/ 0 h 36"/>
                <a:gd name="T8" fmla="*/ 194 w 194"/>
                <a:gd name="T9" fmla="*/ 27 h 36"/>
                <a:gd name="T10" fmla="*/ 114 w 194"/>
                <a:gd name="T11" fmla="*/ 24 h 36"/>
                <a:gd name="T12" fmla="*/ 83 w 194"/>
                <a:gd name="T13" fmla="*/ 36 h 36"/>
                <a:gd name="T14" fmla="*/ 55 w 194"/>
                <a:gd name="T15" fmla="*/ 22 h 36"/>
                <a:gd name="T16" fmla="*/ 0 w 194"/>
                <a:gd name="T17" fmla="*/ 3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4"/>
                <a:gd name="T28" fmla="*/ 0 h 36"/>
                <a:gd name="T29" fmla="*/ 194 w 194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4" h="36">
                  <a:moveTo>
                    <a:pt x="0" y="30"/>
                  </a:moveTo>
                  <a:lnTo>
                    <a:pt x="58" y="2"/>
                  </a:lnTo>
                  <a:lnTo>
                    <a:pt x="80" y="19"/>
                  </a:lnTo>
                  <a:lnTo>
                    <a:pt x="111" y="0"/>
                  </a:lnTo>
                  <a:lnTo>
                    <a:pt x="194" y="27"/>
                  </a:lnTo>
                  <a:lnTo>
                    <a:pt x="114" y="24"/>
                  </a:lnTo>
                  <a:lnTo>
                    <a:pt x="83" y="36"/>
                  </a:lnTo>
                  <a:lnTo>
                    <a:pt x="55" y="2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60" name="Freeform 41"/>
            <p:cNvSpPr>
              <a:spLocks/>
            </p:cNvSpPr>
            <p:nvPr/>
          </p:nvSpPr>
          <p:spPr bwMode="auto">
            <a:xfrm>
              <a:off x="2852" y="1292"/>
              <a:ext cx="149" cy="44"/>
            </a:xfrm>
            <a:custGeom>
              <a:avLst/>
              <a:gdLst>
                <a:gd name="T0" fmla="*/ 0 w 149"/>
                <a:gd name="T1" fmla="*/ 11 h 44"/>
                <a:gd name="T2" fmla="*/ 22 w 149"/>
                <a:gd name="T3" fmla="*/ 14 h 44"/>
                <a:gd name="T4" fmla="*/ 41 w 149"/>
                <a:gd name="T5" fmla="*/ 14 h 44"/>
                <a:gd name="T6" fmla="*/ 77 w 149"/>
                <a:gd name="T7" fmla="*/ 16 h 44"/>
                <a:gd name="T8" fmla="*/ 110 w 149"/>
                <a:gd name="T9" fmla="*/ 11 h 44"/>
                <a:gd name="T10" fmla="*/ 149 w 149"/>
                <a:gd name="T11" fmla="*/ 0 h 44"/>
                <a:gd name="T12" fmla="*/ 127 w 149"/>
                <a:gd name="T13" fmla="*/ 19 h 44"/>
                <a:gd name="T14" fmla="*/ 108 w 149"/>
                <a:gd name="T15" fmla="*/ 30 h 44"/>
                <a:gd name="T16" fmla="*/ 88 w 149"/>
                <a:gd name="T17" fmla="*/ 38 h 44"/>
                <a:gd name="T18" fmla="*/ 69 w 149"/>
                <a:gd name="T19" fmla="*/ 44 h 44"/>
                <a:gd name="T20" fmla="*/ 52 w 149"/>
                <a:gd name="T21" fmla="*/ 41 h 44"/>
                <a:gd name="T22" fmla="*/ 33 w 149"/>
                <a:gd name="T23" fmla="*/ 36 h 44"/>
                <a:gd name="T24" fmla="*/ 16 w 149"/>
                <a:gd name="T25" fmla="*/ 25 h 44"/>
                <a:gd name="T26" fmla="*/ 0 w 149"/>
                <a:gd name="T27" fmla="*/ 11 h 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9"/>
                <a:gd name="T43" fmla="*/ 0 h 44"/>
                <a:gd name="T44" fmla="*/ 149 w 149"/>
                <a:gd name="T45" fmla="*/ 44 h 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9" h="44">
                  <a:moveTo>
                    <a:pt x="0" y="11"/>
                  </a:moveTo>
                  <a:lnTo>
                    <a:pt x="22" y="14"/>
                  </a:lnTo>
                  <a:lnTo>
                    <a:pt x="41" y="14"/>
                  </a:lnTo>
                  <a:lnTo>
                    <a:pt x="77" y="16"/>
                  </a:lnTo>
                  <a:lnTo>
                    <a:pt x="110" y="11"/>
                  </a:lnTo>
                  <a:lnTo>
                    <a:pt x="149" y="0"/>
                  </a:lnTo>
                  <a:lnTo>
                    <a:pt x="127" y="19"/>
                  </a:lnTo>
                  <a:lnTo>
                    <a:pt x="108" y="30"/>
                  </a:lnTo>
                  <a:lnTo>
                    <a:pt x="88" y="38"/>
                  </a:lnTo>
                  <a:lnTo>
                    <a:pt x="69" y="44"/>
                  </a:lnTo>
                  <a:lnTo>
                    <a:pt x="52" y="41"/>
                  </a:lnTo>
                  <a:lnTo>
                    <a:pt x="33" y="36"/>
                  </a:lnTo>
                  <a:lnTo>
                    <a:pt x="16" y="2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61" name="Freeform 42"/>
            <p:cNvSpPr>
              <a:spLocks/>
            </p:cNvSpPr>
            <p:nvPr/>
          </p:nvSpPr>
          <p:spPr bwMode="auto">
            <a:xfrm>
              <a:off x="2364" y="2473"/>
              <a:ext cx="1464" cy="746"/>
            </a:xfrm>
            <a:custGeom>
              <a:avLst/>
              <a:gdLst>
                <a:gd name="T0" fmla="*/ 1292 w 1464"/>
                <a:gd name="T1" fmla="*/ 72 h 746"/>
                <a:gd name="T2" fmla="*/ 1261 w 1464"/>
                <a:gd name="T3" fmla="*/ 221 h 746"/>
                <a:gd name="T4" fmla="*/ 1292 w 1464"/>
                <a:gd name="T5" fmla="*/ 260 h 746"/>
                <a:gd name="T6" fmla="*/ 1331 w 1464"/>
                <a:gd name="T7" fmla="*/ 287 h 746"/>
                <a:gd name="T8" fmla="*/ 1378 w 1464"/>
                <a:gd name="T9" fmla="*/ 301 h 746"/>
                <a:gd name="T10" fmla="*/ 1433 w 1464"/>
                <a:gd name="T11" fmla="*/ 304 h 746"/>
                <a:gd name="T12" fmla="*/ 1455 w 1464"/>
                <a:gd name="T13" fmla="*/ 332 h 746"/>
                <a:gd name="T14" fmla="*/ 1464 w 1464"/>
                <a:gd name="T15" fmla="*/ 376 h 746"/>
                <a:gd name="T16" fmla="*/ 1455 w 1464"/>
                <a:gd name="T17" fmla="*/ 428 h 746"/>
                <a:gd name="T18" fmla="*/ 1439 w 1464"/>
                <a:gd name="T19" fmla="*/ 456 h 746"/>
                <a:gd name="T20" fmla="*/ 1375 w 1464"/>
                <a:gd name="T21" fmla="*/ 506 h 746"/>
                <a:gd name="T22" fmla="*/ 1258 w 1464"/>
                <a:gd name="T23" fmla="*/ 583 h 746"/>
                <a:gd name="T24" fmla="*/ 1148 w 1464"/>
                <a:gd name="T25" fmla="*/ 644 h 746"/>
                <a:gd name="T26" fmla="*/ 1039 w 1464"/>
                <a:gd name="T27" fmla="*/ 688 h 746"/>
                <a:gd name="T28" fmla="*/ 937 w 1464"/>
                <a:gd name="T29" fmla="*/ 718 h 746"/>
                <a:gd name="T30" fmla="*/ 801 w 1464"/>
                <a:gd name="T31" fmla="*/ 743 h 746"/>
                <a:gd name="T32" fmla="*/ 687 w 1464"/>
                <a:gd name="T33" fmla="*/ 746 h 746"/>
                <a:gd name="T34" fmla="*/ 587 w 1464"/>
                <a:gd name="T35" fmla="*/ 743 h 746"/>
                <a:gd name="T36" fmla="*/ 460 w 1464"/>
                <a:gd name="T37" fmla="*/ 726 h 746"/>
                <a:gd name="T38" fmla="*/ 343 w 1464"/>
                <a:gd name="T39" fmla="*/ 699 h 746"/>
                <a:gd name="T40" fmla="*/ 241 w 1464"/>
                <a:gd name="T41" fmla="*/ 660 h 746"/>
                <a:gd name="T42" fmla="*/ 152 w 1464"/>
                <a:gd name="T43" fmla="*/ 608 h 746"/>
                <a:gd name="T44" fmla="*/ 80 w 1464"/>
                <a:gd name="T45" fmla="*/ 550 h 746"/>
                <a:gd name="T46" fmla="*/ 30 w 1464"/>
                <a:gd name="T47" fmla="*/ 483 h 746"/>
                <a:gd name="T48" fmla="*/ 5 w 1464"/>
                <a:gd name="T49" fmla="*/ 412 h 746"/>
                <a:gd name="T50" fmla="*/ 5 w 1464"/>
                <a:gd name="T51" fmla="*/ 334 h 746"/>
                <a:gd name="T52" fmla="*/ 30 w 1464"/>
                <a:gd name="T53" fmla="*/ 263 h 746"/>
                <a:gd name="T54" fmla="*/ 80 w 1464"/>
                <a:gd name="T55" fmla="*/ 196 h 746"/>
                <a:gd name="T56" fmla="*/ 152 w 1464"/>
                <a:gd name="T57" fmla="*/ 136 h 746"/>
                <a:gd name="T58" fmla="*/ 241 w 1464"/>
                <a:gd name="T59" fmla="*/ 86 h 746"/>
                <a:gd name="T60" fmla="*/ 343 w 1464"/>
                <a:gd name="T61" fmla="*/ 44 h 746"/>
                <a:gd name="T62" fmla="*/ 460 w 1464"/>
                <a:gd name="T63" fmla="*/ 17 h 746"/>
                <a:gd name="T64" fmla="*/ 587 w 1464"/>
                <a:gd name="T65" fmla="*/ 3 h 746"/>
                <a:gd name="T66" fmla="*/ 718 w 1464"/>
                <a:gd name="T67" fmla="*/ 3 h 746"/>
                <a:gd name="T68" fmla="*/ 842 w 1464"/>
                <a:gd name="T69" fmla="*/ 14 h 746"/>
                <a:gd name="T70" fmla="*/ 959 w 1464"/>
                <a:gd name="T71" fmla="*/ 39 h 746"/>
                <a:gd name="T72" fmla="*/ 1062 w 1464"/>
                <a:gd name="T73" fmla="*/ 75 h 746"/>
                <a:gd name="T74" fmla="*/ 1231 w 1464"/>
                <a:gd name="T75" fmla="*/ 31 h 7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64"/>
                <a:gd name="T115" fmla="*/ 0 h 746"/>
                <a:gd name="T116" fmla="*/ 1464 w 1464"/>
                <a:gd name="T117" fmla="*/ 746 h 7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64" h="746">
                  <a:moveTo>
                    <a:pt x="1217" y="102"/>
                  </a:moveTo>
                  <a:lnTo>
                    <a:pt x="1292" y="72"/>
                  </a:lnTo>
                  <a:lnTo>
                    <a:pt x="1242" y="196"/>
                  </a:lnTo>
                  <a:lnTo>
                    <a:pt x="1261" y="221"/>
                  </a:lnTo>
                  <a:lnTo>
                    <a:pt x="1275" y="240"/>
                  </a:lnTo>
                  <a:lnTo>
                    <a:pt x="1292" y="260"/>
                  </a:lnTo>
                  <a:lnTo>
                    <a:pt x="1311" y="274"/>
                  </a:lnTo>
                  <a:lnTo>
                    <a:pt x="1331" y="287"/>
                  </a:lnTo>
                  <a:lnTo>
                    <a:pt x="1353" y="296"/>
                  </a:lnTo>
                  <a:lnTo>
                    <a:pt x="1378" y="301"/>
                  </a:lnTo>
                  <a:lnTo>
                    <a:pt x="1405" y="304"/>
                  </a:lnTo>
                  <a:lnTo>
                    <a:pt x="1433" y="304"/>
                  </a:lnTo>
                  <a:lnTo>
                    <a:pt x="1444" y="312"/>
                  </a:lnTo>
                  <a:lnTo>
                    <a:pt x="1455" y="332"/>
                  </a:lnTo>
                  <a:lnTo>
                    <a:pt x="1464" y="354"/>
                  </a:lnTo>
                  <a:lnTo>
                    <a:pt x="1464" y="376"/>
                  </a:lnTo>
                  <a:lnTo>
                    <a:pt x="1464" y="403"/>
                  </a:lnTo>
                  <a:lnTo>
                    <a:pt x="1455" y="428"/>
                  </a:lnTo>
                  <a:lnTo>
                    <a:pt x="1444" y="448"/>
                  </a:lnTo>
                  <a:lnTo>
                    <a:pt x="1439" y="456"/>
                  </a:lnTo>
                  <a:lnTo>
                    <a:pt x="1433" y="459"/>
                  </a:lnTo>
                  <a:lnTo>
                    <a:pt x="1375" y="506"/>
                  </a:lnTo>
                  <a:lnTo>
                    <a:pt x="1317" y="547"/>
                  </a:lnTo>
                  <a:lnTo>
                    <a:pt x="1258" y="583"/>
                  </a:lnTo>
                  <a:lnTo>
                    <a:pt x="1203" y="616"/>
                  </a:lnTo>
                  <a:lnTo>
                    <a:pt x="1148" y="644"/>
                  </a:lnTo>
                  <a:lnTo>
                    <a:pt x="1092" y="668"/>
                  </a:lnTo>
                  <a:lnTo>
                    <a:pt x="1039" y="688"/>
                  </a:lnTo>
                  <a:lnTo>
                    <a:pt x="987" y="704"/>
                  </a:lnTo>
                  <a:lnTo>
                    <a:pt x="937" y="718"/>
                  </a:lnTo>
                  <a:lnTo>
                    <a:pt x="890" y="729"/>
                  </a:lnTo>
                  <a:lnTo>
                    <a:pt x="801" y="743"/>
                  </a:lnTo>
                  <a:lnTo>
                    <a:pt x="720" y="746"/>
                  </a:lnTo>
                  <a:lnTo>
                    <a:pt x="687" y="746"/>
                  </a:lnTo>
                  <a:lnTo>
                    <a:pt x="654" y="746"/>
                  </a:lnTo>
                  <a:lnTo>
                    <a:pt x="587" y="743"/>
                  </a:lnTo>
                  <a:lnTo>
                    <a:pt x="524" y="737"/>
                  </a:lnTo>
                  <a:lnTo>
                    <a:pt x="460" y="726"/>
                  </a:lnTo>
                  <a:lnTo>
                    <a:pt x="399" y="715"/>
                  </a:lnTo>
                  <a:lnTo>
                    <a:pt x="343" y="699"/>
                  </a:lnTo>
                  <a:lnTo>
                    <a:pt x="291" y="682"/>
                  </a:lnTo>
                  <a:lnTo>
                    <a:pt x="241" y="660"/>
                  </a:lnTo>
                  <a:lnTo>
                    <a:pt x="194" y="635"/>
                  </a:lnTo>
                  <a:lnTo>
                    <a:pt x="152" y="608"/>
                  </a:lnTo>
                  <a:lnTo>
                    <a:pt x="113" y="580"/>
                  </a:lnTo>
                  <a:lnTo>
                    <a:pt x="80" y="550"/>
                  </a:lnTo>
                  <a:lnTo>
                    <a:pt x="52" y="517"/>
                  </a:lnTo>
                  <a:lnTo>
                    <a:pt x="30" y="483"/>
                  </a:lnTo>
                  <a:lnTo>
                    <a:pt x="13" y="448"/>
                  </a:lnTo>
                  <a:lnTo>
                    <a:pt x="5" y="412"/>
                  </a:lnTo>
                  <a:lnTo>
                    <a:pt x="0" y="373"/>
                  </a:lnTo>
                  <a:lnTo>
                    <a:pt x="5" y="334"/>
                  </a:lnTo>
                  <a:lnTo>
                    <a:pt x="13" y="298"/>
                  </a:lnTo>
                  <a:lnTo>
                    <a:pt x="30" y="263"/>
                  </a:lnTo>
                  <a:lnTo>
                    <a:pt x="52" y="227"/>
                  </a:lnTo>
                  <a:lnTo>
                    <a:pt x="80" y="196"/>
                  </a:lnTo>
                  <a:lnTo>
                    <a:pt x="113" y="163"/>
                  </a:lnTo>
                  <a:lnTo>
                    <a:pt x="152" y="136"/>
                  </a:lnTo>
                  <a:lnTo>
                    <a:pt x="194" y="111"/>
                  </a:lnTo>
                  <a:lnTo>
                    <a:pt x="241" y="86"/>
                  </a:lnTo>
                  <a:lnTo>
                    <a:pt x="291" y="64"/>
                  </a:lnTo>
                  <a:lnTo>
                    <a:pt x="343" y="44"/>
                  </a:lnTo>
                  <a:lnTo>
                    <a:pt x="399" y="31"/>
                  </a:lnTo>
                  <a:lnTo>
                    <a:pt x="460" y="17"/>
                  </a:lnTo>
                  <a:lnTo>
                    <a:pt x="524" y="9"/>
                  </a:lnTo>
                  <a:lnTo>
                    <a:pt x="587" y="3"/>
                  </a:lnTo>
                  <a:lnTo>
                    <a:pt x="654" y="0"/>
                  </a:lnTo>
                  <a:lnTo>
                    <a:pt x="718" y="3"/>
                  </a:lnTo>
                  <a:lnTo>
                    <a:pt x="781" y="6"/>
                  </a:lnTo>
                  <a:lnTo>
                    <a:pt x="842" y="14"/>
                  </a:lnTo>
                  <a:lnTo>
                    <a:pt x="903" y="25"/>
                  </a:lnTo>
                  <a:lnTo>
                    <a:pt x="959" y="39"/>
                  </a:lnTo>
                  <a:lnTo>
                    <a:pt x="1012" y="56"/>
                  </a:lnTo>
                  <a:lnTo>
                    <a:pt x="1062" y="75"/>
                  </a:lnTo>
                  <a:lnTo>
                    <a:pt x="1109" y="94"/>
                  </a:lnTo>
                  <a:lnTo>
                    <a:pt x="1231" y="31"/>
                  </a:lnTo>
                  <a:lnTo>
                    <a:pt x="1217" y="10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62" name="Freeform 43"/>
            <p:cNvSpPr>
              <a:spLocks/>
            </p:cNvSpPr>
            <p:nvPr/>
          </p:nvSpPr>
          <p:spPr bwMode="auto">
            <a:xfrm>
              <a:off x="2394" y="2487"/>
              <a:ext cx="1373" cy="710"/>
            </a:xfrm>
            <a:custGeom>
              <a:avLst/>
              <a:gdLst>
                <a:gd name="T0" fmla="*/ 169 w 1373"/>
                <a:gd name="T1" fmla="*/ 690 h 710"/>
                <a:gd name="T2" fmla="*/ 269 w 1373"/>
                <a:gd name="T3" fmla="*/ 652 h 710"/>
                <a:gd name="T4" fmla="*/ 419 w 1373"/>
                <a:gd name="T5" fmla="*/ 696 h 710"/>
                <a:gd name="T6" fmla="*/ 444 w 1373"/>
                <a:gd name="T7" fmla="*/ 685 h 710"/>
                <a:gd name="T8" fmla="*/ 397 w 1373"/>
                <a:gd name="T9" fmla="*/ 646 h 710"/>
                <a:gd name="T10" fmla="*/ 377 w 1373"/>
                <a:gd name="T11" fmla="*/ 616 h 710"/>
                <a:gd name="T12" fmla="*/ 385 w 1373"/>
                <a:gd name="T13" fmla="*/ 591 h 710"/>
                <a:gd name="T14" fmla="*/ 416 w 1373"/>
                <a:gd name="T15" fmla="*/ 583 h 710"/>
                <a:gd name="T16" fmla="*/ 463 w 1373"/>
                <a:gd name="T17" fmla="*/ 599 h 710"/>
                <a:gd name="T18" fmla="*/ 560 w 1373"/>
                <a:gd name="T19" fmla="*/ 632 h 710"/>
                <a:gd name="T20" fmla="*/ 660 w 1373"/>
                <a:gd name="T21" fmla="*/ 652 h 710"/>
                <a:gd name="T22" fmla="*/ 618 w 1373"/>
                <a:gd name="T23" fmla="*/ 616 h 710"/>
                <a:gd name="T24" fmla="*/ 621 w 1373"/>
                <a:gd name="T25" fmla="*/ 599 h 710"/>
                <a:gd name="T26" fmla="*/ 688 w 1373"/>
                <a:gd name="T27" fmla="*/ 588 h 710"/>
                <a:gd name="T28" fmla="*/ 829 w 1373"/>
                <a:gd name="T29" fmla="*/ 594 h 710"/>
                <a:gd name="T30" fmla="*/ 968 w 1373"/>
                <a:gd name="T31" fmla="*/ 619 h 710"/>
                <a:gd name="T32" fmla="*/ 1073 w 1373"/>
                <a:gd name="T33" fmla="*/ 621 h 710"/>
                <a:gd name="T34" fmla="*/ 1129 w 1373"/>
                <a:gd name="T35" fmla="*/ 602 h 710"/>
                <a:gd name="T36" fmla="*/ 1203 w 1373"/>
                <a:gd name="T37" fmla="*/ 563 h 710"/>
                <a:gd name="T38" fmla="*/ 1306 w 1373"/>
                <a:gd name="T39" fmla="*/ 500 h 710"/>
                <a:gd name="T40" fmla="*/ 1281 w 1373"/>
                <a:gd name="T41" fmla="*/ 497 h 710"/>
                <a:gd name="T42" fmla="*/ 1220 w 1373"/>
                <a:gd name="T43" fmla="*/ 475 h 710"/>
                <a:gd name="T44" fmla="*/ 1192 w 1373"/>
                <a:gd name="T45" fmla="*/ 458 h 710"/>
                <a:gd name="T46" fmla="*/ 1192 w 1373"/>
                <a:gd name="T47" fmla="*/ 456 h 710"/>
                <a:gd name="T48" fmla="*/ 1212 w 1373"/>
                <a:gd name="T49" fmla="*/ 464 h 710"/>
                <a:gd name="T50" fmla="*/ 1262 w 1373"/>
                <a:gd name="T51" fmla="*/ 475 h 710"/>
                <a:gd name="T52" fmla="*/ 1312 w 1373"/>
                <a:gd name="T53" fmla="*/ 478 h 710"/>
                <a:gd name="T54" fmla="*/ 1339 w 1373"/>
                <a:gd name="T55" fmla="*/ 472 h 710"/>
                <a:gd name="T56" fmla="*/ 1364 w 1373"/>
                <a:gd name="T57" fmla="*/ 423 h 710"/>
                <a:gd name="T58" fmla="*/ 1353 w 1373"/>
                <a:gd name="T59" fmla="*/ 367 h 710"/>
                <a:gd name="T60" fmla="*/ 1359 w 1373"/>
                <a:gd name="T61" fmla="*/ 329 h 710"/>
                <a:gd name="T62" fmla="*/ 1370 w 1373"/>
                <a:gd name="T63" fmla="*/ 307 h 710"/>
                <a:gd name="T64" fmla="*/ 1331 w 1373"/>
                <a:gd name="T65" fmla="*/ 298 h 710"/>
                <a:gd name="T66" fmla="*/ 1287 w 1373"/>
                <a:gd name="T67" fmla="*/ 287 h 710"/>
                <a:gd name="T68" fmla="*/ 1251 w 1373"/>
                <a:gd name="T69" fmla="*/ 265 h 710"/>
                <a:gd name="T70" fmla="*/ 1209 w 1373"/>
                <a:gd name="T71" fmla="*/ 213 h 710"/>
                <a:gd name="T72" fmla="*/ 1154 w 1373"/>
                <a:gd name="T73" fmla="*/ 152 h 710"/>
                <a:gd name="T74" fmla="*/ 1076 w 1373"/>
                <a:gd name="T75" fmla="*/ 100 h 710"/>
                <a:gd name="T76" fmla="*/ 984 w 1373"/>
                <a:gd name="T77" fmla="*/ 58 h 710"/>
                <a:gd name="T78" fmla="*/ 876 w 1373"/>
                <a:gd name="T79" fmla="*/ 28 h 710"/>
                <a:gd name="T80" fmla="*/ 754 w 1373"/>
                <a:gd name="T81" fmla="*/ 8 h 710"/>
                <a:gd name="T82" fmla="*/ 627 w 1373"/>
                <a:gd name="T83" fmla="*/ 0 h 710"/>
                <a:gd name="T84" fmla="*/ 499 w 1373"/>
                <a:gd name="T85" fmla="*/ 8 h 710"/>
                <a:gd name="T86" fmla="*/ 383 w 1373"/>
                <a:gd name="T87" fmla="*/ 30 h 710"/>
                <a:gd name="T88" fmla="*/ 277 w 1373"/>
                <a:gd name="T89" fmla="*/ 64 h 710"/>
                <a:gd name="T90" fmla="*/ 186 w 1373"/>
                <a:gd name="T91" fmla="*/ 105 h 710"/>
                <a:gd name="T92" fmla="*/ 108 w 1373"/>
                <a:gd name="T93" fmla="*/ 160 h 710"/>
                <a:gd name="T94" fmla="*/ 50 w 1373"/>
                <a:gd name="T95" fmla="*/ 221 h 710"/>
                <a:gd name="T96" fmla="*/ 14 w 1373"/>
                <a:gd name="T97" fmla="*/ 287 h 710"/>
                <a:gd name="T98" fmla="*/ 0 w 1373"/>
                <a:gd name="T99" fmla="*/ 359 h 710"/>
                <a:gd name="T100" fmla="*/ 14 w 1373"/>
                <a:gd name="T101" fmla="*/ 434 h 710"/>
                <a:gd name="T102" fmla="*/ 53 w 1373"/>
                <a:gd name="T103" fmla="*/ 503 h 710"/>
                <a:gd name="T104" fmla="*/ 114 w 1373"/>
                <a:gd name="T105" fmla="*/ 563 h 710"/>
                <a:gd name="T106" fmla="*/ 194 w 1373"/>
                <a:gd name="T107" fmla="*/ 616 h 7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373"/>
                <a:gd name="T163" fmla="*/ 0 h 710"/>
                <a:gd name="T164" fmla="*/ 1373 w 1373"/>
                <a:gd name="T165" fmla="*/ 710 h 7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373" h="710">
                  <a:moveTo>
                    <a:pt x="194" y="616"/>
                  </a:moveTo>
                  <a:lnTo>
                    <a:pt x="169" y="690"/>
                  </a:lnTo>
                  <a:lnTo>
                    <a:pt x="200" y="710"/>
                  </a:lnTo>
                  <a:lnTo>
                    <a:pt x="269" y="652"/>
                  </a:lnTo>
                  <a:lnTo>
                    <a:pt x="369" y="685"/>
                  </a:lnTo>
                  <a:lnTo>
                    <a:pt x="419" y="696"/>
                  </a:lnTo>
                  <a:lnTo>
                    <a:pt x="474" y="704"/>
                  </a:lnTo>
                  <a:lnTo>
                    <a:pt x="444" y="685"/>
                  </a:lnTo>
                  <a:lnTo>
                    <a:pt x="410" y="660"/>
                  </a:lnTo>
                  <a:lnTo>
                    <a:pt x="397" y="646"/>
                  </a:lnTo>
                  <a:lnTo>
                    <a:pt x="383" y="632"/>
                  </a:lnTo>
                  <a:lnTo>
                    <a:pt x="377" y="616"/>
                  </a:lnTo>
                  <a:lnTo>
                    <a:pt x="374" y="599"/>
                  </a:lnTo>
                  <a:lnTo>
                    <a:pt x="385" y="591"/>
                  </a:lnTo>
                  <a:lnTo>
                    <a:pt x="397" y="585"/>
                  </a:lnTo>
                  <a:lnTo>
                    <a:pt x="416" y="583"/>
                  </a:lnTo>
                  <a:lnTo>
                    <a:pt x="438" y="588"/>
                  </a:lnTo>
                  <a:lnTo>
                    <a:pt x="463" y="599"/>
                  </a:lnTo>
                  <a:lnTo>
                    <a:pt x="513" y="619"/>
                  </a:lnTo>
                  <a:lnTo>
                    <a:pt x="560" y="632"/>
                  </a:lnTo>
                  <a:lnTo>
                    <a:pt x="607" y="641"/>
                  </a:lnTo>
                  <a:lnTo>
                    <a:pt x="660" y="652"/>
                  </a:lnTo>
                  <a:lnTo>
                    <a:pt x="621" y="624"/>
                  </a:lnTo>
                  <a:lnTo>
                    <a:pt x="618" y="616"/>
                  </a:lnTo>
                  <a:lnTo>
                    <a:pt x="616" y="607"/>
                  </a:lnTo>
                  <a:lnTo>
                    <a:pt x="621" y="599"/>
                  </a:lnTo>
                  <a:lnTo>
                    <a:pt x="632" y="594"/>
                  </a:lnTo>
                  <a:lnTo>
                    <a:pt x="688" y="588"/>
                  </a:lnTo>
                  <a:lnTo>
                    <a:pt x="738" y="588"/>
                  </a:lnTo>
                  <a:lnTo>
                    <a:pt x="829" y="594"/>
                  </a:lnTo>
                  <a:lnTo>
                    <a:pt x="918" y="607"/>
                  </a:lnTo>
                  <a:lnTo>
                    <a:pt x="968" y="619"/>
                  </a:lnTo>
                  <a:lnTo>
                    <a:pt x="1020" y="632"/>
                  </a:lnTo>
                  <a:lnTo>
                    <a:pt x="1073" y="621"/>
                  </a:lnTo>
                  <a:lnTo>
                    <a:pt x="1098" y="613"/>
                  </a:lnTo>
                  <a:lnTo>
                    <a:pt x="1129" y="602"/>
                  </a:lnTo>
                  <a:lnTo>
                    <a:pt x="1165" y="585"/>
                  </a:lnTo>
                  <a:lnTo>
                    <a:pt x="1203" y="563"/>
                  </a:lnTo>
                  <a:lnTo>
                    <a:pt x="1251" y="536"/>
                  </a:lnTo>
                  <a:lnTo>
                    <a:pt x="1306" y="500"/>
                  </a:lnTo>
                  <a:lnTo>
                    <a:pt x="1298" y="503"/>
                  </a:lnTo>
                  <a:lnTo>
                    <a:pt x="1281" y="497"/>
                  </a:lnTo>
                  <a:lnTo>
                    <a:pt x="1242" y="483"/>
                  </a:lnTo>
                  <a:lnTo>
                    <a:pt x="1220" y="475"/>
                  </a:lnTo>
                  <a:lnTo>
                    <a:pt x="1203" y="467"/>
                  </a:lnTo>
                  <a:lnTo>
                    <a:pt x="1192" y="458"/>
                  </a:lnTo>
                  <a:lnTo>
                    <a:pt x="1190" y="456"/>
                  </a:lnTo>
                  <a:lnTo>
                    <a:pt x="1192" y="456"/>
                  </a:lnTo>
                  <a:lnTo>
                    <a:pt x="1195" y="458"/>
                  </a:lnTo>
                  <a:lnTo>
                    <a:pt x="1212" y="464"/>
                  </a:lnTo>
                  <a:lnTo>
                    <a:pt x="1234" y="469"/>
                  </a:lnTo>
                  <a:lnTo>
                    <a:pt x="1262" y="475"/>
                  </a:lnTo>
                  <a:lnTo>
                    <a:pt x="1289" y="478"/>
                  </a:lnTo>
                  <a:lnTo>
                    <a:pt x="1312" y="478"/>
                  </a:lnTo>
                  <a:lnTo>
                    <a:pt x="1331" y="478"/>
                  </a:lnTo>
                  <a:lnTo>
                    <a:pt x="1339" y="472"/>
                  </a:lnTo>
                  <a:lnTo>
                    <a:pt x="1373" y="431"/>
                  </a:lnTo>
                  <a:lnTo>
                    <a:pt x="1364" y="423"/>
                  </a:lnTo>
                  <a:lnTo>
                    <a:pt x="1359" y="406"/>
                  </a:lnTo>
                  <a:lnTo>
                    <a:pt x="1353" y="367"/>
                  </a:lnTo>
                  <a:lnTo>
                    <a:pt x="1353" y="345"/>
                  </a:lnTo>
                  <a:lnTo>
                    <a:pt x="1359" y="329"/>
                  </a:lnTo>
                  <a:lnTo>
                    <a:pt x="1364" y="315"/>
                  </a:lnTo>
                  <a:lnTo>
                    <a:pt x="1370" y="307"/>
                  </a:lnTo>
                  <a:lnTo>
                    <a:pt x="1359" y="298"/>
                  </a:lnTo>
                  <a:lnTo>
                    <a:pt x="1331" y="298"/>
                  </a:lnTo>
                  <a:lnTo>
                    <a:pt x="1309" y="293"/>
                  </a:lnTo>
                  <a:lnTo>
                    <a:pt x="1287" y="287"/>
                  </a:lnTo>
                  <a:lnTo>
                    <a:pt x="1267" y="279"/>
                  </a:lnTo>
                  <a:lnTo>
                    <a:pt x="1251" y="265"/>
                  </a:lnTo>
                  <a:lnTo>
                    <a:pt x="1237" y="251"/>
                  </a:lnTo>
                  <a:lnTo>
                    <a:pt x="1209" y="213"/>
                  </a:lnTo>
                  <a:lnTo>
                    <a:pt x="1184" y="182"/>
                  </a:lnTo>
                  <a:lnTo>
                    <a:pt x="1154" y="152"/>
                  </a:lnTo>
                  <a:lnTo>
                    <a:pt x="1173" y="50"/>
                  </a:lnTo>
                  <a:lnTo>
                    <a:pt x="1076" y="100"/>
                  </a:lnTo>
                  <a:lnTo>
                    <a:pt x="1032" y="77"/>
                  </a:lnTo>
                  <a:lnTo>
                    <a:pt x="984" y="58"/>
                  </a:lnTo>
                  <a:lnTo>
                    <a:pt x="932" y="42"/>
                  </a:lnTo>
                  <a:lnTo>
                    <a:pt x="876" y="28"/>
                  </a:lnTo>
                  <a:lnTo>
                    <a:pt x="815" y="17"/>
                  </a:lnTo>
                  <a:lnTo>
                    <a:pt x="754" y="8"/>
                  </a:lnTo>
                  <a:lnTo>
                    <a:pt x="690" y="3"/>
                  </a:lnTo>
                  <a:lnTo>
                    <a:pt x="627" y="0"/>
                  </a:lnTo>
                  <a:lnTo>
                    <a:pt x="563" y="3"/>
                  </a:lnTo>
                  <a:lnTo>
                    <a:pt x="499" y="8"/>
                  </a:lnTo>
                  <a:lnTo>
                    <a:pt x="441" y="17"/>
                  </a:lnTo>
                  <a:lnTo>
                    <a:pt x="383" y="30"/>
                  </a:lnTo>
                  <a:lnTo>
                    <a:pt x="330" y="44"/>
                  </a:lnTo>
                  <a:lnTo>
                    <a:pt x="277" y="64"/>
                  </a:lnTo>
                  <a:lnTo>
                    <a:pt x="230" y="83"/>
                  </a:lnTo>
                  <a:lnTo>
                    <a:pt x="186" y="105"/>
                  </a:lnTo>
                  <a:lnTo>
                    <a:pt x="144" y="133"/>
                  </a:lnTo>
                  <a:lnTo>
                    <a:pt x="108" y="160"/>
                  </a:lnTo>
                  <a:lnTo>
                    <a:pt x="78" y="188"/>
                  </a:lnTo>
                  <a:lnTo>
                    <a:pt x="50" y="221"/>
                  </a:lnTo>
                  <a:lnTo>
                    <a:pt x="28" y="251"/>
                  </a:lnTo>
                  <a:lnTo>
                    <a:pt x="14" y="287"/>
                  </a:lnTo>
                  <a:lnTo>
                    <a:pt x="3" y="323"/>
                  </a:lnTo>
                  <a:lnTo>
                    <a:pt x="0" y="359"/>
                  </a:lnTo>
                  <a:lnTo>
                    <a:pt x="3" y="395"/>
                  </a:lnTo>
                  <a:lnTo>
                    <a:pt x="14" y="434"/>
                  </a:lnTo>
                  <a:lnTo>
                    <a:pt x="31" y="467"/>
                  </a:lnTo>
                  <a:lnTo>
                    <a:pt x="53" y="503"/>
                  </a:lnTo>
                  <a:lnTo>
                    <a:pt x="80" y="533"/>
                  </a:lnTo>
                  <a:lnTo>
                    <a:pt x="114" y="563"/>
                  </a:lnTo>
                  <a:lnTo>
                    <a:pt x="153" y="591"/>
                  </a:lnTo>
                  <a:lnTo>
                    <a:pt x="194" y="616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63" name="Freeform 44"/>
            <p:cNvSpPr>
              <a:spLocks/>
            </p:cNvSpPr>
            <p:nvPr/>
          </p:nvSpPr>
          <p:spPr bwMode="auto">
            <a:xfrm>
              <a:off x="3761" y="2785"/>
              <a:ext cx="61" cy="138"/>
            </a:xfrm>
            <a:custGeom>
              <a:avLst/>
              <a:gdLst>
                <a:gd name="T0" fmla="*/ 31 w 61"/>
                <a:gd name="T1" fmla="*/ 0 h 138"/>
                <a:gd name="T2" fmla="*/ 42 w 61"/>
                <a:gd name="T3" fmla="*/ 6 h 138"/>
                <a:gd name="T4" fmla="*/ 50 w 61"/>
                <a:gd name="T5" fmla="*/ 20 h 138"/>
                <a:gd name="T6" fmla="*/ 58 w 61"/>
                <a:gd name="T7" fmla="*/ 42 h 138"/>
                <a:gd name="T8" fmla="*/ 61 w 61"/>
                <a:gd name="T9" fmla="*/ 69 h 138"/>
                <a:gd name="T10" fmla="*/ 58 w 61"/>
                <a:gd name="T11" fmla="*/ 97 h 138"/>
                <a:gd name="T12" fmla="*/ 50 w 61"/>
                <a:gd name="T13" fmla="*/ 119 h 138"/>
                <a:gd name="T14" fmla="*/ 42 w 61"/>
                <a:gd name="T15" fmla="*/ 133 h 138"/>
                <a:gd name="T16" fmla="*/ 31 w 61"/>
                <a:gd name="T17" fmla="*/ 138 h 138"/>
                <a:gd name="T18" fmla="*/ 19 w 61"/>
                <a:gd name="T19" fmla="*/ 133 h 138"/>
                <a:gd name="T20" fmla="*/ 8 w 61"/>
                <a:gd name="T21" fmla="*/ 119 h 138"/>
                <a:gd name="T22" fmla="*/ 3 w 61"/>
                <a:gd name="T23" fmla="*/ 97 h 138"/>
                <a:gd name="T24" fmla="*/ 0 w 61"/>
                <a:gd name="T25" fmla="*/ 69 h 138"/>
                <a:gd name="T26" fmla="*/ 3 w 61"/>
                <a:gd name="T27" fmla="*/ 42 h 138"/>
                <a:gd name="T28" fmla="*/ 8 w 61"/>
                <a:gd name="T29" fmla="*/ 20 h 138"/>
                <a:gd name="T30" fmla="*/ 19 w 61"/>
                <a:gd name="T31" fmla="*/ 6 h 138"/>
                <a:gd name="T32" fmla="*/ 31 w 61"/>
                <a:gd name="T33" fmla="*/ 0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138"/>
                <a:gd name="T53" fmla="*/ 61 w 61"/>
                <a:gd name="T54" fmla="*/ 138 h 1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138">
                  <a:moveTo>
                    <a:pt x="31" y="0"/>
                  </a:moveTo>
                  <a:lnTo>
                    <a:pt x="42" y="6"/>
                  </a:lnTo>
                  <a:lnTo>
                    <a:pt x="50" y="20"/>
                  </a:lnTo>
                  <a:lnTo>
                    <a:pt x="58" y="42"/>
                  </a:lnTo>
                  <a:lnTo>
                    <a:pt x="61" y="69"/>
                  </a:lnTo>
                  <a:lnTo>
                    <a:pt x="58" y="97"/>
                  </a:lnTo>
                  <a:lnTo>
                    <a:pt x="50" y="119"/>
                  </a:lnTo>
                  <a:lnTo>
                    <a:pt x="42" y="133"/>
                  </a:lnTo>
                  <a:lnTo>
                    <a:pt x="31" y="138"/>
                  </a:lnTo>
                  <a:lnTo>
                    <a:pt x="19" y="133"/>
                  </a:lnTo>
                  <a:lnTo>
                    <a:pt x="8" y="119"/>
                  </a:lnTo>
                  <a:lnTo>
                    <a:pt x="3" y="97"/>
                  </a:lnTo>
                  <a:lnTo>
                    <a:pt x="0" y="69"/>
                  </a:lnTo>
                  <a:lnTo>
                    <a:pt x="3" y="42"/>
                  </a:lnTo>
                  <a:lnTo>
                    <a:pt x="8" y="20"/>
                  </a:lnTo>
                  <a:lnTo>
                    <a:pt x="19" y="6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64" name="Freeform 45"/>
            <p:cNvSpPr>
              <a:spLocks/>
            </p:cNvSpPr>
            <p:nvPr/>
          </p:nvSpPr>
          <p:spPr bwMode="auto">
            <a:xfrm>
              <a:off x="3769" y="2849"/>
              <a:ext cx="17" cy="30"/>
            </a:xfrm>
            <a:custGeom>
              <a:avLst/>
              <a:gdLst>
                <a:gd name="T0" fmla="*/ 9 w 17"/>
                <a:gd name="T1" fmla="*/ 0 h 30"/>
                <a:gd name="T2" fmla="*/ 14 w 17"/>
                <a:gd name="T3" fmla="*/ 5 h 30"/>
                <a:gd name="T4" fmla="*/ 17 w 17"/>
                <a:gd name="T5" fmla="*/ 16 h 30"/>
                <a:gd name="T6" fmla="*/ 14 w 17"/>
                <a:gd name="T7" fmla="*/ 25 h 30"/>
                <a:gd name="T8" fmla="*/ 9 w 17"/>
                <a:gd name="T9" fmla="*/ 30 h 30"/>
                <a:gd name="T10" fmla="*/ 3 w 17"/>
                <a:gd name="T11" fmla="*/ 25 h 30"/>
                <a:gd name="T12" fmla="*/ 0 w 17"/>
                <a:gd name="T13" fmla="*/ 16 h 30"/>
                <a:gd name="T14" fmla="*/ 3 w 17"/>
                <a:gd name="T15" fmla="*/ 5 h 30"/>
                <a:gd name="T16" fmla="*/ 9 w 17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30"/>
                <a:gd name="T29" fmla="*/ 17 w 17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30">
                  <a:moveTo>
                    <a:pt x="9" y="0"/>
                  </a:moveTo>
                  <a:lnTo>
                    <a:pt x="14" y="5"/>
                  </a:lnTo>
                  <a:lnTo>
                    <a:pt x="17" y="16"/>
                  </a:lnTo>
                  <a:lnTo>
                    <a:pt x="14" y="25"/>
                  </a:lnTo>
                  <a:lnTo>
                    <a:pt x="9" y="30"/>
                  </a:lnTo>
                  <a:lnTo>
                    <a:pt x="3" y="25"/>
                  </a:lnTo>
                  <a:lnTo>
                    <a:pt x="0" y="16"/>
                  </a:lnTo>
                  <a:lnTo>
                    <a:pt x="3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65" name="Freeform 46"/>
            <p:cNvSpPr>
              <a:spLocks/>
            </p:cNvSpPr>
            <p:nvPr/>
          </p:nvSpPr>
          <p:spPr bwMode="auto">
            <a:xfrm>
              <a:off x="3797" y="2838"/>
              <a:ext cx="20" cy="30"/>
            </a:xfrm>
            <a:custGeom>
              <a:avLst/>
              <a:gdLst>
                <a:gd name="T0" fmla="*/ 8 w 20"/>
                <a:gd name="T1" fmla="*/ 0 h 30"/>
                <a:gd name="T2" fmla="*/ 17 w 20"/>
                <a:gd name="T3" fmla="*/ 5 h 30"/>
                <a:gd name="T4" fmla="*/ 20 w 20"/>
                <a:gd name="T5" fmla="*/ 16 h 30"/>
                <a:gd name="T6" fmla="*/ 17 w 20"/>
                <a:gd name="T7" fmla="*/ 27 h 30"/>
                <a:gd name="T8" fmla="*/ 8 w 20"/>
                <a:gd name="T9" fmla="*/ 30 h 30"/>
                <a:gd name="T10" fmla="*/ 3 w 20"/>
                <a:gd name="T11" fmla="*/ 27 h 30"/>
                <a:gd name="T12" fmla="*/ 0 w 20"/>
                <a:gd name="T13" fmla="*/ 16 h 30"/>
                <a:gd name="T14" fmla="*/ 3 w 20"/>
                <a:gd name="T15" fmla="*/ 5 h 30"/>
                <a:gd name="T16" fmla="*/ 8 w 2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30"/>
                <a:gd name="T29" fmla="*/ 20 w 2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30">
                  <a:moveTo>
                    <a:pt x="8" y="0"/>
                  </a:moveTo>
                  <a:lnTo>
                    <a:pt x="17" y="5"/>
                  </a:lnTo>
                  <a:lnTo>
                    <a:pt x="20" y="16"/>
                  </a:lnTo>
                  <a:lnTo>
                    <a:pt x="17" y="27"/>
                  </a:lnTo>
                  <a:lnTo>
                    <a:pt x="8" y="30"/>
                  </a:lnTo>
                  <a:lnTo>
                    <a:pt x="3" y="27"/>
                  </a:lnTo>
                  <a:lnTo>
                    <a:pt x="0" y="16"/>
                  </a:lnTo>
                  <a:lnTo>
                    <a:pt x="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66" name="Freeform 47"/>
            <p:cNvSpPr>
              <a:spLocks/>
            </p:cNvSpPr>
            <p:nvPr/>
          </p:nvSpPr>
          <p:spPr bwMode="auto">
            <a:xfrm>
              <a:off x="3528" y="2780"/>
              <a:ext cx="50" cy="55"/>
            </a:xfrm>
            <a:custGeom>
              <a:avLst/>
              <a:gdLst>
                <a:gd name="T0" fmla="*/ 25 w 50"/>
                <a:gd name="T1" fmla="*/ 0 h 55"/>
                <a:gd name="T2" fmla="*/ 36 w 50"/>
                <a:gd name="T3" fmla="*/ 3 h 55"/>
                <a:gd name="T4" fmla="*/ 42 w 50"/>
                <a:gd name="T5" fmla="*/ 8 h 55"/>
                <a:gd name="T6" fmla="*/ 47 w 50"/>
                <a:gd name="T7" fmla="*/ 16 h 55"/>
                <a:gd name="T8" fmla="*/ 50 w 50"/>
                <a:gd name="T9" fmla="*/ 27 h 55"/>
                <a:gd name="T10" fmla="*/ 47 w 50"/>
                <a:gd name="T11" fmla="*/ 38 h 55"/>
                <a:gd name="T12" fmla="*/ 42 w 50"/>
                <a:gd name="T13" fmla="*/ 47 h 55"/>
                <a:gd name="T14" fmla="*/ 36 w 50"/>
                <a:gd name="T15" fmla="*/ 52 h 55"/>
                <a:gd name="T16" fmla="*/ 25 w 50"/>
                <a:gd name="T17" fmla="*/ 55 h 55"/>
                <a:gd name="T18" fmla="*/ 17 w 50"/>
                <a:gd name="T19" fmla="*/ 52 h 55"/>
                <a:gd name="T20" fmla="*/ 8 w 50"/>
                <a:gd name="T21" fmla="*/ 47 h 55"/>
                <a:gd name="T22" fmla="*/ 3 w 50"/>
                <a:gd name="T23" fmla="*/ 38 h 55"/>
                <a:gd name="T24" fmla="*/ 0 w 50"/>
                <a:gd name="T25" fmla="*/ 27 h 55"/>
                <a:gd name="T26" fmla="*/ 3 w 50"/>
                <a:gd name="T27" fmla="*/ 16 h 55"/>
                <a:gd name="T28" fmla="*/ 8 w 50"/>
                <a:gd name="T29" fmla="*/ 8 h 55"/>
                <a:gd name="T30" fmla="*/ 17 w 50"/>
                <a:gd name="T31" fmla="*/ 3 h 55"/>
                <a:gd name="T32" fmla="*/ 25 w 50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55"/>
                <a:gd name="T53" fmla="*/ 50 w 50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55">
                  <a:moveTo>
                    <a:pt x="25" y="0"/>
                  </a:moveTo>
                  <a:lnTo>
                    <a:pt x="36" y="3"/>
                  </a:lnTo>
                  <a:lnTo>
                    <a:pt x="42" y="8"/>
                  </a:lnTo>
                  <a:lnTo>
                    <a:pt x="47" y="16"/>
                  </a:lnTo>
                  <a:lnTo>
                    <a:pt x="50" y="27"/>
                  </a:lnTo>
                  <a:lnTo>
                    <a:pt x="47" y="38"/>
                  </a:lnTo>
                  <a:lnTo>
                    <a:pt x="42" y="47"/>
                  </a:lnTo>
                  <a:lnTo>
                    <a:pt x="36" y="52"/>
                  </a:lnTo>
                  <a:lnTo>
                    <a:pt x="25" y="55"/>
                  </a:lnTo>
                  <a:lnTo>
                    <a:pt x="17" y="52"/>
                  </a:lnTo>
                  <a:lnTo>
                    <a:pt x="8" y="47"/>
                  </a:lnTo>
                  <a:lnTo>
                    <a:pt x="3" y="38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8" y="8"/>
                  </a:lnTo>
                  <a:lnTo>
                    <a:pt x="17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67" name="Freeform 48"/>
            <p:cNvSpPr>
              <a:spLocks/>
            </p:cNvSpPr>
            <p:nvPr/>
          </p:nvSpPr>
          <p:spPr bwMode="auto">
            <a:xfrm>
              <a:off x="3448" y="2567"/>
              <a:ext cx="97" cy="97"/>
            </a:xfrm>
            <a:custGeom>
              <a:avLst/>
              <a:gdLst>
                <a:gd name="T0" fmla="*/ 0 w 97"/>
                <a:gd name="T1" fmla="*/ 44 h 97"/>
                <a:gd name="T2" fmla="*/ 97 w 97"/>
                <a:gd name="T3" fmla="*/ 0 h 97"/>
                <a:gd name="T4" fmla="*/ 72 w 97"/>
                <a:gd name="T5" fmla="*/ 97 h 97"/>
                <a:gd name="T6" fmla="*/ 0 w 97"/>
                <a:gd name="T7" fmla="*/ 44 h 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97"/>
                <a:gd name="T14" fmla="*/ 97 w 97"/>
                <a:gd name="T15" fmla="*/ 97 h 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97">
                  <a:moveTo>
                    <a:pt x="0" y="44"/>
                  </a:moveTo>
                  <a:lnTo>
                    <a:pt x="97" y="0"/>
                  </a:lnTo>
                  <a:lnTo>
                    <a:pt x="72" y="9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68" name="Freeform 49"/>
            <p:cNvSpPr>
              <a:spLocks/>
            </p:cNvSpPr>
            <p:nvPr/>
          </p:nvSpPr>
          <p:spPr bwMode="auto">
            <a:xfrm>
              <a:off x="2885" y="2526"/>
              <a:ext cx="308" cy="47"/>
            </a:xfrm>
            <a:custGeom>
              <a:avLst/>
              <a:gdLst>
                <a:gd name="T0" fmla="*/ 0 w 308"/>
                <a:gd name="T1" fmla="*/ 11 h 47"/>
                <a:gd name="T2" fmla="*/ 80 w 308"/>
                <a:gd name="T3" fmla="*/ 0 h 47"/>
                <a:gd name="T4" fmla="*/ 155 w 308"/>
                <a:gd name="T5" fmla="*/ 0 h 47"/>
                <a:gd name="T6" fmla="*/ 227 w 308"/>
                <a:gd name="T7" fmla="*/ 5 h 47"/>
                <a:gd name="T8" fmla="*/ 308 w 308"/>
                <a:gd name="T9" fmla="*/ 19 h 47"/>
                <a:gd name="T10" fmla="*/ 299 w 308"/>
                <a:gd name="T11" fmla="*/ 47 h 47"/>
                <a:gd name="T12" fmla="*/ 260 w 308"/>
                <a:gd name="T13" fmla="*/ 38 h 47"/>
                <a:gd name="T14" fmla="*/ 224 w 308"/>
                <a:gd name="T15" fmla="*/ 33 h 47"/>
                <a:gd name="T16" fmla="*/ 158 w 308"/>
                <a:gd name="T17" fmla="*/ 27 h 47"/>
                <a:gd name="T18" fmla="*/ 94 w 308"/>
                <a:gd name="T19" fmla="*/ 30 h 47"/>
                <a:gd name="T20" fmla="*/ 58 w 308"/>
                <a:gd name="T21" fmla="*/ 33 h 47"/>
                <a:gd name="T22" fmla="*/ 19 w 308"/>
                <a:gd name="T23" fmla="*/ 41 h 47"/>
                <a:gd name="T24" fmla="*/ 0 w 308"/>
                <a:gd name="T25" fmla="*/ 11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8"/>
                <a:gd name="T40" fmla="*/ 0 h 47"/>
                <a:gd name="T41" fmla="*/ 308 w 308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8" h="47">
                  <a:moveTo>
                    <a:pt x="0" y="11"/>
                  </a:moveTo>
                  <a:lnTo>
                    <a:pt x="80" y="0"/>
                  </a:lnTo>
                  <a:lnTo>
                    <a:pt x="155" y="0"/>
                  </a:lnTo>
                  <a:lnTo>
                    <a:pt x="227" y="5"/>
                  </a:lnTo>
                  <a:lnTo>
                    <a:pt x="308" y="19"/>
                  </a:lnTo>
                  <a:lnTo>
                    <a:pt x="299" y="47"/>
                  </a:lnTo>
                  <a:lnTo>
                    <a:pt x="260" y="38"/>
                  </a:lnTo>
                  <a:lnTo>
                    <a:pt x="224" y="33"/>
                  </a:lnTo>
                  <a:lnTo>
                    <a:pt x="158" y="27"/>
                  </a:lnTo>
                  <a:lnTo>
                    <a:pt x="94" y="30"/>
                  </a:lnTo>
                  <a:lnTo>
                    <a:pt x="58" y="33"/>
                  </a:lnTo>
                  <a:lnTo>
                    <a:pt x="19" y="4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69" name="Freeform 50"/>
            <p:cNvSpPr>
              <a:spLocks/>
            </p:cNvSpPr>
            <p:nvPr/>
          </p:nvSpPr>
          <p:spPr bwMode="auto">
            <a:xfrm>
              <a:off x="1945" y="1673"/>
              <a:ext cx="2421" cy="1477"/>
            </a:xfrm>
            <a:custGeom>
              <a:avLst/>
              <a:gdLst>
                <a:gd name="T0" fmla="*/ 1957 w 2421"/>
                <a:gd name="T1" fmla="*/ 1156 h 1477"/>
                <a:gd name="T2" fmla="*/ 2005 w 2421"/>
                <a:gd name="T3" fmla="*/ 1074 h 1477"/>
                <a:gd name="T4" fmla="*/ 2110 w 2421"/>
                <a:gd name="T5" fmla="*/ 1046 h 1477"/>
                <a:gd name="T6" fmla="*/ 2271 w 2421"/>
                <a:gd name="T7" fmla="*/ 1054 h 1477"/>
                <a:gd name="T8" fmla="*/ 2138 w 2421"/>
                <a:gd name="T9" fmla="*/ 1079 h 1477"/>
                <a:gd name="T10" fmla="*/ 2032 w 2421"/>
                <a:gd name="T11" fmla="*/ 1159 h 1477"/>
                <a:gd name="T12" fmla="*/ 2152 w 2421"/>
                <a:gd name="T13" fmla="*/ 1104 h 1477"/>
                <a:gd name="T14" fmla="*/ 2251 w 2421"/>
                <a:gd name="T15" fmla="*/ 1098 h 1477"/>
                <a:gd name="T16" fmla="*/ 2360 w 2421"/>
                <a:gd name="T17" fmla="*/ 1151 h 1477"/>
                <a:gd name="T18" fmla="*/ 2415 w 2421"/>
                <a:gd name="T19" fmla="*/ 1046 h 1477"/>
                <a:gd name="T20" fmla="*/ 2362 w 2421"/>
                <a:gd name="T21" fmla="*/ 764 h 1477"/>
                <a:gd name="T22" fmla="*/ 2257 w 2421"/>
                <a:gd name="T23" fmla="*/ 513 h 1477"/>
                <a:gd name="T24" fmla="*/ 2096 w 2421"/>
                <a:gd name="T25" fmla="*/ 273 h 1477"/>
                <a:gd name="T26" fmla="*/ 1894 w 2421"/>
                <a:gd name="T27" fmla="*/ 96 h 1477"/>
                <a:gd name="T28" fmla="*/ 1644 w 2421"/>
                <a:gd name="T29" fmla="*/ 58 h 1477"/>
                <a:gd name="T30" fmla="*/ 1367 w 2421"/>
                <a:gd name="T31" fmla="*/ 113 h 1477"/>
                <a:gd name="T32" fmla="*/ 1153 w 2421"/>
                <a:gd name="T33" fmla="*/ 154 h 1477"/>
                <a:gd name="T34" fmla="*/ 1004 w 2421"/>
                <a:gd name="T35" fmla="*/ 146 h 1477"/>
                <a:gd name="T36" fmla="*/ 895 w 2421"/>
                <a:gd name="T37" fmla="*/ 80 h 1477"/>
                <a:gd name="T38" fmla="*/ 765 w 2421"/>
                <a:gd name="T39" fmla="*/ 8 h 1477"/>
                <a:gd name="T40" fmla="*/ 615 w 2421"/>
                <a:gd name="T41" fmla="*/ 66 h 1477"/>
                <a:gd name="T42" fmla="*/ 352 w 2421"/>
                <a:gd name="T43" fmla="*/ 295 h 1477"/>
                <a:gd name="T44" fmla="*/ 150 w 2421"/>
                <a:gd name="T45" fmla="*/ 615 h 1477"/>
                <a:gd name="T46" fmla="*/ 28 w 2421"/>
                <a:gd name="T47" fmla="*/ 938 h 1477"/>
                <a:gd name="T48" fmla="*/ 5 w 2421"/>
                <a:gd name="T49" fmla="*/ 1206 h 1477"/>
                <a:gd name="T50" fmla="*/ 58 w 2421"/>
                <a:gd name="T51" fmla="*/ 1311 h 1477"/>
                <a:gd name="T52" fmla="*/ 180 w 2421"/>
                <a:gd name="T53" fmla="*/ 1419 h 1477"/>
                <a:gd name="T54" fmla="*/ 285 w 2421"/>
                <a:gd name="T55" fmla="*/ 1394 h 1477"/>
                <a:gd name="T56" fmla="*/ 355 w 2421"/>
                <a:gd name="T57" fmla="*/ 1275 h 1477"/>
                <a:gd name="T58" fmla="*/ 424 w 2421"/>
                <a:gd name="T59" fmla="*/ 1220 h 1477"/>
                <a:gd name="T60" fmla="*/ 405 w 2421"/>
                <a:gd name="T61" fmla="*/ 1134 h 1477"/>
                <a:gd name="T62" fmla="*/ 485 w 2421"/>
                <a:gd name="T63" fmla="*/ 988 h 1477"/>
                <a:gd name="T64" fmla="*/ 651 w 2421"/>
                <a:gd name="T65" fmla="*/ 869 h 1477"/>
                <a:gd name="T66" fmla="*/ 876 w 2421"/>
                <a:gd name="T67" fmla="*/ 792 h 1477"/>
                <a:gd name="T68" fmla="*/ 1137 w 2421"/>
                <a:gd name="T69" fmla="*/ 775 h 1477"/>
                <a:gd name="T70" fmla="*/ 1378 w 2421"/>
                <a:gd name="T71" fmla="*/ 831 h 1477"/>
                <a:gd name="T72" fmla="*/ 1658 w 2421"/>
                <a:gd name="T73" fmla="*/ 817 h 1477"/>
                <a:gd name="T74" fmla="*/ 1680 w 2421"/>
                <a:gd name="T75" fmla="*/ 1021 h 1477"/>
                <a:gd name="T76" fmla="*/ 1755 w 2421"/>
                <a:gd name="T77" fmla="*/ 1087 h 1477"/>
                <a:gd name="T78" fmla="*/ 1860 w 2421"/>
                <a:gd name="T79" fmla="*/ 1104 h 1477"/>
                <a:gd name="T80" fmla="*/ 1894 w 2421"/>
                <a:gd name="T81" fmla="*/ 1176 h 1477"/>
                <a:gd name="T82" fmla="*/ 1869 w 2421"/>
                <a:gd name="T83" fmla="*/ 1256 h 1477"/>
                <a:gd name="T84" fmla="*/ 1835 w 2421"/>
                <a:gd name="T85" fmla="*/ 1264 h 1477"/>
                <a:gd name="T86" fmla="*/ 1752 w 2421"/>
                <a:gd name="T87" fmla="*/ 1333 h 1477"/>
                <a:gd name="T88" fmla="*/ 1650 w 2421"/>
                <a:gd name="T89" fmla="*/ 1397 h 1477"/>
                <a:gd name="T90" fmla="*/ 1550 w 2421"/>
                <a:gd name="T91" fmla="*/ 1438 h 1477"/>
                <a:gd name="T92" fmla="*/ 1774 w 2421"/>
                <a:gd name="T93" fmla="*/ 1388 h 1477"/>
                <a:gd name="T94" fmla="*/ 1963 w 2421"/>
                <a:gd name="T95" fmla="*/ 1267 h 14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21"/>
                <a:gd name="T145" fmla="*/ 0 h 1477"/>
                <a:gd name="T146" fmla="*/ 2421 w 2421"/>
                <a:gd name="T147" fmla="*/ 1477 h 147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21" h="1477">
                  <a:moveTo>
                    <a:pt x="1963" y="1267"/>
                  </a:moveTo>
                  <a:lnTo>
                    <a:pt x="1957" y="1225"/>
                  </a:lnTo>
                  <a:lnTo>
                    <a:pt x="1955" y="1187"/>
                  </a:lnTo>
                  <a:lnTo>
                    <a:pt x="1957" y="1156"/>
                  </a:lnTo>
                  <a:lnTo>
                    <a:pt x="1963" y="1129"/>
                  </a:lnTo>
                  <a:lnTo>
                    <a:pt x="1974" y="1107"/>
                  </a:lnTo>
                  <a:lnTo>
                    <a:pt x="1988" y="1087"/>
                  </a:lnTo>
                  <a:lnTo>
                    <a:pt x="2005" y="1074"/>
                  </a:lnTo>
                  <a:lnTo>
                    <a:pt x="2027" y="1063"/>
                  </a:lnTo>
                  <a:lnTo>
                    <a:pt x="2052" y="1054"/>
                  </a:lnTo>
                  <a:lnTo>
                    <a:pt x="2079" y="1049"/>
                  </a:lnTo>
                  <a:lnTo>
                    <a:pt x="2110" y="1046"/>
                  </a:lnTo>
                  <a:lnTo>
                    <a:pt x="2143" y="1043"/>
                  </a:lnTo>
                  <a:lnTo>
                    <a:pt x="2221" y="1046"/>
                  </a:lnTo>
                  <a:lnTo>
                    <a:pt x="2307" y="1049"/>
                  </a:lnTo>
                  <a:lnTo>
                    <a:pt x="2271" y="1054"/>
                  </a:lnTo>
                  <a:lnTo>
                    <a:pt x="2238" y="1057"/>
                  </a:lnTo>
                  <a:lnTo>
                    <a:pt x="2207" y="1063"/>
                  </a:lnTo>
                  <a:lnTo>
                    <a:pt x="2182" y="1065"/>
                  </a:lnTo>
                  <a:lnTo>
                    <a:pt x="2138" y="1079"/>
                  </a:lnTo>
                  <a:lnTo>
                    <a:pt x="2102" y="1093"/>
                  </a:lnTo>
                  <a:lnTo>
                    <a:pt x="2074" y="1112"/>
                  </a:lnTo>
                  <a:lnTo>
                    <a:pt x="2052" y="1134"/>
                  </a:lnTo>
                  <a:lnTo>
                    <a:pt x="2032" y="1159"/>
                  </a:lnTo>
                  <a:lnTo>
                    <a:pt x="2013" y="1190"/>
                  </a:lnTo>
                  <a:lnTo>
                    <a:pt x="2060" y="1154"/>
                  </a:lnTo>
                  <a:lnTo>
                    <a:pt x="2107" y="1123"/>
                  </a:lnTo>
                  <a:lnTo>
                    <a:pt x="2152" y="1104"/>
                  </a:lnTo>
                  <a:lnTo>
                    <a:pt x="2177" y="1098"/>
                  </a:lnTo>
                  <a:lnTo>
                    <a:pt x="2201" y="1096"/>
                  </a:lnTo>
                  <a:lnTo>
                    <a:pt x="2226" y="1096"/>
                  </a:lnTo>
                  <a:lnTo>
                    <a:pt x="2251" y="1098"/>
                  </a:lnTo>
                  <a:lnTo>
                    <a:pt x="2276" y="1104"/>
                  </a:lnTo>
                  <a:lnTo>
                    <a:pt x="2304" y="1115"/>
                  </a:lnTo>
                  <a:lnTo>
                    <a:pt x="2332" y="1132"/>
                  </a:lnTo>
                  <a:lnTo>
                    <a:pt x="2360" y="1151"/>
                  </a:lnTo>
                  <a:lnTo>
                    <a:pt x="2390" y="1173"/>
                  </a:lnTo>
                  <a:lnTo>
                    <a:pt x="2421" y="1203"/>
                  </a:lnTo>
                  <a:lnTo>
                    <a:pt x="2418" y="1121"/>
                  </a:lnTo>
                  <a:lnTo>
                    <a:pt x="2415" y="1046"/>
                  </a:lnTo>
                  <a:lnTo>
                    <a:pt x="2407" y="971"/>
                  </a:lnTo>
                  <a:lnTo>
                    <a:pt x="2396" y="900"/>
                  </a:lnTo>
                  <a:lnTo>
                    <a:pt x="2379" y="831"/>
                  </a:lnTo>
                  <a:lnTo>
                    <a:pt x="2362" y="764"/>
                  </a:lnTo>
                  <a:lnTo>
                    <a:pt x="2340" y="701"/>
                  </a:lnTo>
                  <a:lnTo>
                    <a:pt x="2315" y="637"/>
                  </a:lnTo>
                  <a:lnTo>
                    <a:pt x="2287" y="574"/>
                  </a:lnTo>
                  <a:lnTo>
                    <a:pt x="2257" y="513"/>
                  </a:lnTo>
                  <a:lnTo>
                    <a:pt x="2221" y="452"/>
                  </a:lnTo>
                  <a:lnTo>
                    <a:pt x="2182" y="395"/>
                  </a:lnTo>
                  <a:lnTo>
                    <a:pt x="2140" y="334"/>
                  </a:lnTo>
                  <a:lnTo>
                    <a:pt x="2096" y="273"/>
                  </a:lnTo>
                  <a:lnTo>
                    <a:pt x="2046" y="212"/>
                  </a:lnTo>
                  <a:lnTo>
                    <a:pt x="1994" y="149"/>
                  </a:lnTo>
                  <a:lnTo>
                    <a:pt x="1944" y="118"/>
                  </a:lnTo>
                  <a:lnTo>
                    <a:pt x="1894" y="96"/>
                  </a:lnTo>
                  <a:lnTo>
                    <a:pt x="1847" y="83"/>
                  </a:lnTo>
                  <a:lnTo>
                    <a:pt x="1799" y="72"/>
                  </a:lnTo>
                  <a:lnTo>
                    <a:pt x="1697" y="60"/>
                  </a:lnTo>
                  <a:lnTo>
                    <a:pt x="1644" y="58"/>
                  </a:lnTo>
                  <a:lnTo>
                    <a:pt x="1586" y="55"/>
                  </a:lnTo>
                  <a:lnTo>
                    <a:pt x="1506" y="77"/>
                  </a:lnTo>
                  <a:lnTo>
                    <a:pt x="1433" y="96"/>
                  </a:lnTo>
                  <a:lnTo>
                    <a:pt x="1367" y="113"/>
                  </a:lnTo>
                  <a:lnTo>
                    <a:pt x="1306" y="127"/>
                  </a:lnTo>
                  <a:lnTo>
                    <a:pt x="1248" y="138"/>
                  </a:lnTo>
                  <a:lnTo>
                    <a:pt x="1198" y="146"/>
                  </a:lnTo>
                  <a:lnTo>
                    <a:pt x="1153" y="154"/>
                  </a:lnTo>
                  <a:lnTo>
                    <a:pt x="1109" y="157"/>
                  </a:lnTo>
                  <a:lnTo>
                    <a:pt x="1073" y="157"/>
                  </a:lnTo>
                  <a:lnTo>
                    <a:pt x="1037" y="152"/>
                  </a:lnTo>
                  <a:lnTo>
                    <a:pt x="1004" y="146"/>
                  </a:lnTo>
                  <a:lnTo>
                    <a:pt x="976" y="135"/>
                  </a:lnTo>
                  <a:lnTo>
                    <a:pt x="945" y="121"/>
                  </a:lnTo>
                  <a:lnTo>
                    <a:pt x="920" y="102"/>
                  </a:lnTo>
                  <a:lnTo>
                    <a:pt x="895" y="80"/>
                  </a:lnTo>
                  <a:lnTo>
                    <a:pt x="868" y="52"/>
                  </a:lnTo>
                  <a:lnTo>
                    <a:pt x="843" y="0"/>
                  </a:lnTo>
                  <a:lnTo>
                    <a:pt x="804" y="3"/>
                  </a:lnTo>
                  <a:lnTo>
                    <a:pt x="765" y="8"/>
                  </a:lnTo>
                  <a:lnTo>
                    <a:pt x="726" y="19"/>
                  </a:lnTo>
                  <a:lnTo>
                    <a:pt x="690" y="30"/>
                  </a:lnTo>
                  <a:lnTo>
                    <a:pt x="651" y="47"/>
                  </a:lnTo>
                  <a:lnTo>
                    <a:pt x="615" y="66"/>
                  </a:lnTo>
                  <a:lnTo>
                    <a:pt x="546" y="110"/>
                  </a:lnTo>
                  <a:lnTo>
                    <a:pt x="477" y="165"/>
                  </a:lnTo>
                  <a:lnTo>
                    <a:pt x="413" y="226"/>
                  </a:lnTo>
                  <a:lnTo>
                    <a:pt x="352" y="295"/>
                  </a:lnTo>
                  <a:lnTo>
                    <a:pt x="297" y="372"/>
                  </a:lnTo>
                  <a:lnTo>
                    <a:pt x="244" y="450"/>
                  </a:lnTo>
                  <a:lnTo>
                    <a:pt x="194" y="533"/>
                  </a:lnTo>
                  <a:lnTo>
                    <a:pt x="150" y="615"/>
                  </a:lnTo>
                  <a:lnTo>
                    <a:pt x="111" y="701"/>
                  </a:lnTo>
                  <a:lnTo>
                    <a:pt x="77" y="784"/>
                  </a:lnTo>
                  <a:lnTo>
                    <a:pt x="50" y="861"/>
                  </a:lnTo>
                  <a:lnTo>
                    <a:pt x="28" y="938"/>
                  </a:lnTo>
                  <a:lnTo>
                    <a:pt x="11" y="1007"/>
                  </a:lnTo>
                  <a:lnTo>
                    <a:pt x="0" y="1082"/>
                  </a:lnTo>
                  <a:lnTo>
                    <a:pt x="0" y="1145"/>
                  </a:lnTo>
                  <a:lnTo>
                    <a:pt x="5" y="1206"/>
                  </a:lnTo>
                  <a:lnTo>
                    <a:pt x="14" y="1234"/>
                  </a:lnTo>
                  <a:lnTo>
                    <a:pt x="25" y="1259"/>
                  </a:lnTo>
                  <a:lnTo>
                    <a:pt x="39" y="1286"/>
                  </a:lnTo>
                  <a:lnTo>
                    <a:pt x="58" y="1311"/>
                  </a:lnTo>
                  <a:lnTo>
                    <a:pt x="83" y="1339"/>
                  </a:lnTo>
                  <a:lnTo>
                    <a:pt x="111" y="1363"/>
                  </a:lnTo>
                  <a:lnTo>
                    <a:pt x="144" y="1391"/>
                  </a:lnTo>
                  <a:lnTo>
                    <a:pt x="180" y="1419"/>
                  </a:lnTo>
                  <a:lnTo>
                    <a:pt x="224" y="1449"/>
                  </a:lnTo>
                  <a:lnTo>
                    <a:pt x="274" y="1477"/>
                  </a:lnTo>
                  <a:lnTo>
                    <a:pt x="280" y="1433"/>
                  </a:lnTo>
                  <a:lnTo>
                    <a:pt x="285" y="1394"/>
                  </a:lnTo>
                  <a:lnTo>
                    <a:pt x="297" y="1358"/>
                  </a:lnTo>
                  <a:lnTo>
                    <a:pt x="310" y="1328"/>
                  </a:lnTo>
                  <a:lnTo>
                    <a:pt x="330" y="1300"/>
                  </a:lnTo>
                  <a:lnTo>
                    <a:pt x="355" y="1275"/>
                  </a:lnTo>
                  <a:lnTo>
                    <a:pt x="388" y="1253"/>
                  </a:lnTo>
                  <a:lnTo>
                    <a:pt x="430" y="1234"/>
                  </a:lnTo>
                  <a:lnTo>
                    <a:pt x="430" y="1237"/>
                  </a:lnTo>
                  <a:lnTo>
                    <a:pt x="424" y="1220"/>
                  </a:lnTo>
                  <a:lnTo>
                    <a:pt x="413" y="1203"/>
                  </a:lnTo>
                  <a:lnTo>
                    <a:pt x="405" y="1187"/>
                  </a:lnTo>
                  <a:lnTo>
                    <a:pt x="399" y="1173"/>
                  </a:lnTo>
                  <a:lnTo>
                    <a:pt x="405" y="1134"/>
                  </a:lnTo>
                  <a:lnTo>
                    <a:pt x="413" y="1096"/>
                  </a:lnTo>
                  <a:lnTo>
                    <a:pt x="432" y="1060"/>
                  </a:lnTo>
                  <a:lnTo>
                    <a:pt x="455" y="1024"/>
                  </a:lnTo>
                  <a:lnTo>
                    <a:pt x="485" y="988"/>
                  </a:lnTo>
                  <a:lnTo>
                    <a:pt x="518" y="955"/>
                  </a:lnTo>
                  <a:lnTo>
                    <a:pt x="557" y="925"/>
                  </a:lnTo>
                  <a:lnTo>
                    <a:pt x="602" y="897"/>
                  </a:lnTo>
                  <a:lnTo>
                    <a:pt x="651" y="869"/>
                  </a:lnTo>
                  <a:lnTo>
                    <a:pt x="701" y="844"/>
                  </a:lnTo>
                  <a:lnTo>
                    <a:pt x="760" y="825"/>
                  </a:lnTo>
                  <a:lnTo>
                    <a:pt x="818" y="809"/>
                  </a:lnTo>
                  <a:lnTo>
                    <a:pt x="876" y="792"/>
                  </a:lnTo>
                  <a:lnTo>
                    <a:pt x="940" y="784"/>
                  </a:lnTo>
                  <a:lnTo>
                    <a:pt x="1006" y="775"/>
                  </a:lnTo>
                  <a:lnTo>
                    <a:pt x="1073" y="773"/>
                  </a:lnTo>
                  <a:lnTo>
                    <a:pt x="1137" y="775"/>
                  </a:lnTo>
                  <a:lnTo>
                    <a:pt x="1200" y="784"/>
                  </a:lnTo>
                  <a:lnTo>
                    <a:pt x="1261" y="795"/>
                  </a:lnTo>
                  <a:lnTo>
                    <a:pt x="1322" y="811"/>
                  </a:lnTo>
                  <a:lnTo>
                    <a:pt x="1378" y="831"/>
                  </a:lnTo>
                  <a:lnTo>
                    <a:pt x="1431" y="850"/>
                  </a:lnTo>
                  <a:lnTo>
                    <a:pt x="1481" y="872"/>
                  </a:lnTo>
                  <a:lnTo>
                    <a:pt x="1528" y="894"/>
                  </a:lnTo>
                  <a:lnTo>
                    <a:pt x="1658" y="817"/>
                  </a:lnTo>
                  <a:lnTo>
                    <a:pt x="1636" y="902"/>
                  </a:lnTo>
                  <a:lnTo>
                    <a:pt x="1725" y="872"/>
                  </a:lnTo>
                  <a:lnTo>
                    <a:pt x="1661" y="996"/>
                  </a:lnTo>
                  <a:lnTo>
                    <a:pt x="1680" y="1021"/>
                  </a:lnTo>
                  <a:lnTo>
                    <a:pt x="1694" y="1040"/>
                  </a:lnTo>
                  <a:lnTo>
                    <a:pt x="1711" y="1060"/>
                  </a:lnTo>
                  <a:lnTo>
                    <a:pt x="1733" y="1074"/>
                  </a:lnTo>
                  <a:lnTo>
                    <a:pt x="1755" y="1087"/>
                  </a:lnTo>
                  <a:lnTo>
                    <a:pt x="1777" y="1096"/>
                  </a:lnTo>
                  <a:lnTo>
                    <a:pt x="1805" y="1101"/>
                  </a:lnTo>
                  <a:lnTo>
                    <a:pt x="1833" y="1104"/>
                  </a:lnTo>
                  <a:lnTo>
                    <a:pt x="1860" y="1104"/>
                  </a:lnTo>
                  <a:lnTo>
                    <a:pt x="1874" y="1112"/>
                  </a:lnTo>
                  <a:lnTo>
                    <a:pt x="1885" y="1132"/>
                  </a:lnTo>
                  <a:lnTo>
                    <a:pt x="1891" y="1154"/>
                  </a:lnTo>
                  <a:lnTo>
                    <a:pt x="1894" y="1176"/>
                  </a:lnTo>
                  <a:lnTo>
                    <a:pt x="1891" y="1201"/>
                  </a:lnTo>
                  <a:lnTo>
                    <a:pt x="1885" y="1228"/>
                  </a:lnTo>
                  <a:lnTo>
                    <a:pt x="1874" y="1248"/>
                  </a:lnTo>
                  <a:lnTo>
                    <a:pt x="1869" y="1256"/>
                  </a:lnTo>
                  <a:lnTo>
                    <a:pt x="1860" y="1259"/>
                  </a:lnTo>
                  <a:lnTo>
                    <a:pt x="1852" y="1261"/>
                  </a:lnTo>
                  <a:lnTo>
                    <a:pt x="1844" y="1264"/>
                  </a:lnTo>
                  <a:lnTo>
                    <a:pt x="1835" y="1264"/>
                  </a:lnTo>
                  <a:lnTo>
                    <a:pt x="1827" y="1267"/>
                  </a:lnTo>
                  <a:lnTo>
                    <a:pt x="1802" y="1289"/>
                  </a:lnTo>
                  <a:lnTo>
                    <a:pt x="1783" y="1306"/>
                  </a:lnTo>
                  <a:lnTo>
                    <a:pt x="1752" y="1333"/>
                  </a:lnTo>
                  <a:lnTo>
                    <a:pt x="1727" y="1352"/>
                  </a:lnTo>
                  <a:lnTo>
                    <a:pt x="1705" y="1369"/>
                  </a:lnTo>
                  <a:lnTo>
                    <a:pt x="1680" y="1383"/>
                  </a:lnTo>
                  <a:lnTo>
                    <a:pt x="1650" y="1397"/>
                  </a:lnTo>
                  <a:lnTo>
                    <a:pt x="1630" y="1405"/>
                  </a:lnTo>
                  <a:lnTo>
                    <a:pt x="1608" y="1413"/>
                  </a:lnTo>
                  <a:lnTo>
                    <a:pt x="1580" y="1424"/>
                  </a:lnTo>
                  <a:lnTo>
                    <a:pt x="1550" y="1438"/>
                  </a:lnTo>
                  <a:lnTo>
                    <a:pt x="1605" y="1433"/>
                  </a:lnTo>
                  <a:lnTo>
                    <a:pt x="1664" y="1424"/>
                  </a:lnTo>
                  <a:lnTo>
                    <a:pt x="1719" y="1408"/>
                  </a:lnTo>
                  <a:lnTo>
                    <a:pt x="1774" y="1388"/>
                  </a:lnTo>
                  <a:lnTo>
                    <a:pt x="1830" y="1366"/>
                  </a:lnTo>
                  <a:lnTo>
                    <a:pt x="1880" y="1336"/>
                  </a:lnTo>
                  <a:lnTo>
                    <a:pt x="1924" y="1303"/>
                  </a:lnTo>
                  <a:lnTo>
                    <a:pt x="1963" y="1267"/>
                  </a:lnTo>
                  <a:close/>
                </a:path>
              </a:pathLst>
            </a:custGeom>
            <a:solidFill>
              <a:srgbClr val="00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70" name="Freeform 51"/>
            <p:cNvSpPr>
              <a:spLocks/>
            </p:cNvSpPr>
            <p:nvPr/>
          </p:nvSpPr>
          <p:spPr bwMode="auto">
            <a:xfrm>
              <a:off x="2785" y="2802"/>
              <a:ext cx="1569" cy="486"/>
            </a:xfrm>
            <a:custGeom>
              <a:avLst/>
              <a:gdLst>
                <a:gd name="T0" fmla="*/ 1201 w 1569"/>
                <a:gd name="T1" fmla="*/ 66 h 486"/>
                <a:gd name="T2" fmla="*/ 1262 w 1569"/>
                <a:gd name="T3" fmla="*/ 25 h 486"/>
                <a:gd name="T4" fmla="*/ 1328 w 1569"/>
                <a:gd name="T5" fmla="*/ 3 h 486"/>
                <a:gd name="T6" fmla="*/ 1398 w 1569"/>
                <a:gd name="T7" fmla="*/ 3 h 486"/>
                <a:gd name="T8" fmla="*/ 1464 w 1569"/>
                <a:gd name="T9" fmla="*/ 16 h 486"/>
                <a:gd name="T10" fmla="*/ 1517 w 1569"/>
                <a:gd name="T11" fmla="*/ 50 h 486"/>
                <a:gd name="T12" fmla="*/ 1556 w 1569"/>
                <a:gd name="T13" fmla="*/ 94 h 486"/>
                <a:gd name="T14" fmla="*/ 1569 w 1569"/>
                <a:gd name="T15" fmla="*/ 149 h 486"/>
                <a:gd name="T16" fmla="*/ 1511 w 1569"/>
                <a:gd name="T17" fmla="*/ 223 h 486"/>
                <a:gd name="T18" fmla="*/ 1400 w 1569"/>
                <a:gd name="T19" fmla="*/ 298 h 486"/>
                <a:gd name="T20" fmla="*/ 1295 w 1569"/>
                <a:gd name="T21" fmla="*/ 356 h 486"/>
                <a:gd name="T22" fmla="*/ 1190 w 1569"/>
                <a:gd name="T23" fmla="*/ 397 h 486"/>
                <a:gd name="T24" fmla="*/ 1026 w 1569"/>
                <a:gd name="T25" fmla="*/ 439 h 486"/>
                <a:gd name="T26" fmla="*/ 788 w 1569"/>
                <a:gd name="T27" fmla="*/ 472 h 486"/>
                <a:gd name="T28" fmla="*/ 657 w 1569"/>
                <a:gd name="T29" fmla="*/ 486 h 486"/>
                <a:gd name="T30" fmla="*/ 477 w 1569"/>
                <a:gd name="T31" fmla="*/ 483 h 486"/>
                <a:gd name="T32" fmla="*/ 311 w 1569"/>
                <a:gd name="T33" fmla="*/ 464 h 486"/>
                <a:gd name="T34" fmla="*/ 189 w 1569"/>
                <a:gd name="T35" fmla="*/ 425 h 486"/>
                <a:gd name="T36" fmla="*/ 111 w 1569"/>
                <a:gd name="T37" fmla="*/ 384 h 486"/>
                <a:gd name="T38" fmla="*/ 36 w 1569"/>
                <a:gd name="T39" fmla="*/ 331 h 486"/>
                <a:gd name="T40" fmla="*/ 17 w 1569"/>
                <a:gd name="T41" fmla="*/ 287 h 486"/>
                <a:gd name="T42" fmla="*/ 47 w 1569"/>
                <a:gd name="T43" fmla="*/ 290 h 486"/>
                <a:gd name="T44" fmla="*/ 80 w 1569"/>
                <a:gd name="T45" fmla="*/ 312 h 486"/>
                <a:gd name="T46" fmla="*/ 128 w 1569"/>
                <a:gd name="T47" fmla="*/ 339 h 486"/>
                <a:gd name="T48" fmla="*/ 369 w 1569"/>
                <a:gd name="T49" fmla="*/ 370 h 486"/>
                <a:gd name="T50" fmla="*/ 360 w 1569"/>
                <a:gd name="T51" fmla="*/ 361 h 486"/>
                <a:gd name="T52" fmla="*/ 288 w 1569"/>
                <a:gd name="T53" fmla="*/ 320 h 486"/>
                <a:gd name="T54" fmla="*/ 247 w 1569"/>
                <a:gd name="T55" fmla="*/ 298 h 486"/>
                <a:gd name="T56" fmla="*/ 241 w 1569"/>
                <a:gd name="T57" fmla="*/ 292 h 486"/>
                <a:gd name="T58" fmla="*/ 255 w 1569"/>
                <a:gd name="T59" fmla="*/ 290 h 486"/>
                <a:gd name="T60" fmla="*/ 399 w 1569"/>
                <a:gd name="T61" fmla="*/ 306 h 486"/>
                <a:gd name="T62" fmla="*/ 535 w 1569"/>
                <a:gd name="T63" fmla="*/ 339 h 486"/>
                <a:gd name="T64" fmla="*/ 610 w 1569"/>
                <a:gd name="T65" fmla="*/ 353 h 486"/>
                <a:gd name="T66" fmla="*/ 696 w 1569"/>
                <a:gd name="T67" fmla="*/ 353 h 486"/>
                <a:gd name="T68" fmla="*/ 788 w 1569"/>
                <a:gd name="T69" fmla="*/ 342 h 486"/>
                <a:gd name="T70" fmla="*/ 879 w 1569"/>
                <a:gd name="T71" fmla="*/ 317 h 486"/>
                <a:gd name="T72" fmla="*/ 971 w 1569"/>
                <a:gd name="T73" fmla="*/ 279 h 486"/>
                <a:gd name="T74" fmla="*/ 1051 w 1569"/>
                <a:gd name="T75" fmla="*/ 232 h 486"/>
                <a:gd name="T76" fmla="*/ 1123 w 1569"/>
                <a:gd name="T77" fmla="*/ 168 h 486"/>
                <a:gd name="T78" fmla="*/ 1176 w 1569"/>
                <a:gd name="T79" fmla="*/ 96 h 48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69"/>
                <a:gd name="T121" fmla="*/ 0 h 486"/>
                <a:gd name="T122" fmla="*/ 1569 w 1569"/>
                <a:gd name="T123" fmla="*/ 486 h 48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69" h="486">
                  <a:moveTo>
                    <a:pt x="1176" y="96"/>
                  </a:moveTo>
                  <a:lnTo>
                    <a:pt x="1201" y="66"/>
                  </a:lnTo>
                  <a:lnTo>
                    <a:pt x="1228" y="41"/>
                  </a:lnTo>
                  <a:lnTo>
                    <a:pt x="1262" y="25"/>
                  </a:lnTo>
                  <a:lnTo>
                    <a:pt x="1295" y="11"/>
                  </a:lnTo>
                  <a:lnTo>
                    <a:pt x="1328" y="3"/>
                  </a:lnTo>
                  <a:lnTo>
                    <a:pt x="1364" y="0"/>
                  </a:lnTo>
                  <a:lnTo>
                    <a:pt x="1398" y="3"/>
                  </a:lnTo>
                  <a:lnTo>
                    <a:pt x="1431" y="8"/>
                  </a:lnTo>
                  <a:lnTo>
                    <a:pt x="1464" y="16"/>
                  </a:lnTo>
                  <a:lnTo>
                    <a:pt x="1492" y="30"/>
                  </a:lnTo>
                  <a:lnTo>
                    <a:pt x="1517" y="50"/>
                  </a:lnTo>
                  <a:lnTo>
                    <a:pt x="1539" y="69"/>
                  </a:lnTo>
                  <a:lnTo>
                    <a:pt x="1556" y="94"/>
                  </a:lnTo>
                  <a:lnTo>
                    <a:pt x="1567" y="121"/>
                  </a:lnTo>
                  <a:lnTo>
                    <a:pt x="1569" y="149"/>
                  </a:lnTo>
                  <a:lnTo>
                    <a:pt x="1567" y="182"/>
                  </a:lnTo>
                  <a:lnTo>
                    <a:pt x="1511" y="223"/>
                  </a:lnTo>
                  <a:lnTo>
                    <a:pt x="1456" y="265"/>
                  </a:lnTo>
                  <a:lnTo>
                    <a:pt x="1400" y="298"/>
                  </a:lnTo>
                  <a:lnTo>
                    <a:pt x="1348" y="328"/>
                  </a:lnTo>
                  <a:lnTo>
                    <a:pt x="1295" y="356"/>
                  </a:lnTo>
                  <a:lnTo>
                    <a:pt x="1242" y="378"/>
                  </a:lnTo>
                  <a:lnTo>
                    <a:pt x="1190" y="397"/>
                  </a:lnTo>
                  <a:lnTo>
                    <a:pt x="1134" y="414"/>
                  </a:lnTo>
                  <a:lnTo>
                    <a:pt x="1026" y="439"/>
                  </a:lnTo>
                  <a:lnTo>
                    <a:pt x="910" y="458"/>
                  </a:lnTo>
                  <a:lnTo>
                    <a:pt x="788" y="472"/>
                  </a:lnTo>
                  <a:lnTo>
                    <a:pt x="724" y="480"/>
                  </a:lnTo>
                  <a:lnTo>
                    <a:pt x="657" y="486"/>
                  </a:lnTo>
                  <a:lnTo>
                    <a:pt x="566" y="486"/>
                  </a:lnTo>
                  <a:lnTo>
                    <a:pt x="477" y="483"/>
                  </a:lnTo>
                  <a:lnTo>
                    <a:pt x="391" y="477"/>
                  </a:lnTo>
                  <a:lnTo>
                    <a:pt x="311" y="464"/>
                  </a:lnTo>
                  <a:lnTo>
                    <a:pt x="230" y="439"/>
                  </a:lnTo>
                  <a:lnTo>
                    <a:pt x="189" y="425"/>
                  </a:lnTo>
                  <a:lnTo>
                    <a:pt x="150" y="406"/>
                  </a:lnTo>
                  <a:lnTo>
                    <a:pt x="111" y="384"/>
                  </a:lnTo>
                  <a:lnTo>
                    <a:pt x="75" y="359"/>
                  </a:lnTo>
                  <a:lnTo>
                    <a:pt x="36" y="331"/>
                  </a:lnTo>
                  <a:lnTo>
                    <a:pt x="0" y="298"/>
                  </a:lnTo>
                  <a:lnTo>
                    <a:pt x="17" y="287"/>
                  </a:lnTo>
                  <a:lnTo>
                    <a:pt x="31" y="284"/>
                  </a:lnTo>
                  <a:lnTo>
                    <a:pt x="47" y="290"/>
                  </a:lnTo>
                  <a:lnTo>
                    <a:pt x="61" y="301"/>
                  </a:lnTo>
                  <a:lnTo>
                    <a:pt x="80" y="312"/>
                  </a:lnTo>
                  <a:lnTo>
                    <a:pt x="100" y="326"/>
                  </a:lnTo>
                  <a:lnTo>
                    <a:pt x="128" y="339"/>
                  </a:lnTo>
                  <a:lnTo>
                    <a:pt x="158" y="345"/>
                  </a:lnTo>
                  <a:lnTo>
                    <a:pt x="369" y="370"/>
                  </a:lnTo>
                  <a:lnTo>
                    <a:pt x="366" y="367"/>
                  </a:lnTo>
                  <a:lnTo>
                    <a:pt x="360" y="361"/>
                  </a:lnTo>
                  <a:lnTo>
                    <a:pt x="341" y="348"/>
                  </a:lnTo>
                  <a:lnTo>
                    <a:pt x="288" y="320"/>
                  </a:lnTo>
                  <a:lnTo>
                    <a:pt x="263" y="306"/>
                  </a:lnTo>
                  <a:lnTo>
                    <a:pt x="247" y="298"/>
                  </a:lnTo>
                  <a:lnTo>
                    <a:pt x="244" y="295"/>
                  </a:lnTo>
                  <a:lnTo>
                    <a:pt x="241" y="292"/>
                  </a:lnTo>
                  <a:lnTo>
                    <a:pt x="247" y="290"/>
                  </a:lnTo>
                  <a:lnTo>
                    <a:pt x="255" y="290"/>
                  </a:lnTo>
                  <a:lnTo>
                    <a:pt x="327" y="298"/>
                  </a:lnTo>
                  <a:lnTo>
                    <a:pt x="399" y="306"/>
                  </a:lnTo>
                  <a:lnTo>
                    <a:pt x="469" y="320"/>
                  </a:lnTo>
                  <a:lnTo>
                    <a:pt x="535" y="339"/>
                  </a:lnTo>
                  <a:lnTo>
                    <a:pt x="571" y="348"/>
                  </a:lnTo>
                  <a:lnTo>
                    <a:pt x="610" y="353"/>
                  </a:lnTo>
                  <a:lnTo>
                    <a:pt x="652" y="353"/>
                  </a:lnTo>
                  <a:lnTo>
                    <a:pt x="696" y="353"/>
                  </a:lnTo>
                  <a:lnTo>
                    <a:pt x="740" y="348"/>
                  </a:lnTo>
                  <a:lnTo>
                    <a:pt x="788" y="342"/>
                  </a:lnTo>
                  <a:lnTo>
                    <a:pt x="832" y="331"/>
                  </a:lnTo>
                  <a:lnTo>
                    <a:pt x="879" y="317"/>
                  </a:lnTo>
                  <a:lnTo>
                    <a:pt x="926" y="301"/>
                  </a:lnTo>
                  <a:lnTo>
                    <a:pt x="971" y="279"/>
                  </a:lnTo>
                  <a:lnTo>
                    <a:pt x="1012" y="257"/>
                  </a:lnTo>
                  <a:lnTo>
                    <a:pt x="1051" y="232"/>
                  </a:lnTo>
                  <a:lnTo>
                    <a:pt x="1090" y="201"/>
                  </a:lnTo>
                  <a:lnTo>
                    <a:pt x="1123" y="168"/>
                  </a:lnTo>
                  <a:lnTo>
                    <a:pt x="1151" y="135"/>
                  </a:lnTo>
                  <a:lnTo>
                    <a:pt x="1176" y="96"/>
                  </a:lnTo>
                  <a:close/>
                </a:path>
              </a:pathLst>
            </a:custGeom>
            <a:solidFill>
              <a:srgbClr val="FFC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71" name="Freeform 52"/>
            <p:cNvSpPr>
              <a:spLocks/>
            </p:cNvSpPr>
            <p:nvPr/>
          </p:nvSpPr>
          <p:spPr bwMode="auto">
            <a:xfrm>
              <a:off x="2272" y="2948"/>
              <a:ext cx="790" cy="354"/>
            </a:xfrm>
            <a:custGeom>
              <a:avLst/>
              <a:gdLst>
                <a:gd name="T0" fmla="*/ 291 w 790"/>
                <a:gd name="T1" fmla="*/ 166 h 354"/>
                <a:gd name="T2" fmla="*/ 275 w 790"/>
                <a:gd name="T3" fmla="*/ 240 h 354"/>
                <a:gd name="T4" fmla="*/ 313 w 790"/>
                <a:gd name="T5" fmla="*/ 265 h 354"/>
                <a:gd name="T6" fmla="*/ 385 w 790"/>
                <a:gd name="T7" fmla="*/ 213 h 354"/>
                <a:gd name="T8" fmla="*/ 441 w 790"/>
                <a:gd name="T9" fmla="*/ 232 h 354"/>
                <a:gd name="T10" fmla="*/ 502 w 790"/>
                <a:gd name="T11" fmla="*/ 251 h 354"/>
                <a:gd name="T12" fmla="*/ 629 w 790"/>
                <a:gd name="T13" fmla="*/ 273 h 354"/>
                <a:gd name="T14" fmla="*/ 790 w 790"/>
                <a:gd name="T15" fmla="*/ 331 h 354"/>
                <a:gd name="T16" fmla="*/ 685 w 790"/>
                <a:gd name="T17" fmla="*/ 348 h 354"/>
                <a:gd name="T18" fmla="*/ 585 w 790"/>
                <a:gd name="T19" fmla="*/ 354 h 354"/>
                <a:gd name="T20" fmla="*/ 491 w 790"/>
                <a:gd name="T21" fmla="*/ 351 h 354"/>
                <a:gd name="T22" fmla="*/ 399 w 790"/>
                <a:gd name="T23" fmla="*/ 340 h 354"/>
                <a:gd name="T24" fmla="*/ 305 w 790"/>
                <a:gd name="T25" fmla="*/ 320 h 354"/>
                <a:gd name="T26" fmla="*/ 211 w 790"/>
                <a:gd name="T27" fmla="*/ 296 h 354"/>
                <a:gd name="T28" fmla="*/ 114 w 790"/>
                <a:gd name="T29" fmla="*/ 262 h 354"/>
                <a:gd name="T30" fmla="*/ 8 w 790"/>
                <a:gd name="T31" fmla="*/ 227 h 354"/>
                <a:gd name="T32" fmla="*/ 3 w 790"/>
                <a:gd name="T33" fmla="*/ 193 h 354"/>
                <a:gd name="T34" fmla="*/ 0 w 790"/>
                <a:gd name="T35" fmla="*/ 166 h 354"/>
                <a:gd name="T36" fmla="*/ 3 w 790"/>
                <a:gd name="T37" fmla="*/ 138 h 354"/>
                <a:gd name="T38" fmla="*/ 8 w 790"/>
                <a:gd name="T39" fmla="*/ 113 h 354"/>
                <a:gd name="T40" fmla="*/ 22 w 790"/>
                <a:gd name="T41" fmla="*/ 75 h 354"/>
                <a:gd name="T42" fmla="*/ 44 w 790"/>
                <a:gd name="T43" fmla="*/ 44 h 354"/>
                <a:gd name="T44" fmla="*/ 69 w 790"/>
                <a:gd name="T45" fmla="*/ 25 h 354"/>
                <a:gd name="T46" fmla="*/ 92 w 790"/>
                <a:gd name="T47" fmla="*/ 11 h 354"/>
                <a:gd name="T48" fmla="*/ 108 w 790"/>
                <a:gd name="T49" fmla="*/ 3 h 354"/>
                <a:gd name="T50" fmla="*/ 111 w 790"/>
                <a:gd name="T51" fmla="*/ 3 h 354"/>
                <a:gd name="T52" fmla="*/ 114 w 790"/>
                <a:gd name="T53" fmla="*/ 0 h 354"/>
                <a:gd name="T54" fmla="*/ 136 w 790"/>
                <a:gd name="T55" fmla="*/ 31 h 354"/>
                <a:gd name="T56" fmla="*/ 155 w 790"/>
                <a:gd name="T57" fmla="*/ 55 h 354"/>
                <a:gd name="T58" fmla="*/ 200 w 790"/>
                <a:gd name="T59" fmla="*/ 100 h 354"/>
                <a:gd name="T60" fmla="*/ 244 w 790"/>
                <a:gd name="T61" fmla="*/ 135 h 354"/>
                <a:gd name="T62" fmla="*/ 291 w 790"/>
                <a:gd name="T63" fmla="*/ 166 h 3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90"/>
                <a:gd name="T97" fmla="*/ 0 h 354"/>
                <a:gd name="T98" fmla="*/ 790 w 790"/>
                <a:gd name="T99" fmla="*/ 354 h 35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90" h="354">
                  <a:moveTo>
                    <a:pt x="291" y="166"/>
                  </a:moveTo>
                  <a:lnTo>
                    <a:pt x="275" y="240"/>
                  </a:lnTo>
                  <a:lnTo>
                    <a:pt x="313" y="265"/>
                  </a:lnTo>
                  <a:lnTo>
                    <a:pt x="385" y="213"/>
                  </a:lnTo>
                  <a:lnTo>
                    <a:pt x="441" y="232"/>
                  </a:lnTo>
                  <a:lnTo>
                    <a:pt x="502" y="251"/>
                  </a:lnTo>
                  <a:lnTo>
                    <a:pt x="629" y="273"/>
                  </a:lnTo>
                  <a:lnTo>
                    <a:pt x="790" y="331"/>
                  </a:lnTo>
                  <a:lnTo>
                    <a:pt x="685" y="348"/>
                  </a:lnTo>
                  <a:lnTo>
                    <a:pt x="585" y="354"/>
                  </a:lnTo>
                  <a:lnTo>
                    <a:pt x="491" y="351"/>
                  </a:lnTo>
                  <a:lnTo>
                    <a:pt x="399" y="340"/>
                  </a:lnTo>
                  <a:lnTo>
                    <a:pt x="305" y="320"/>
                  </a:lnTo>
                  <a:lnTo>
                    <a:pt x="211" y="296"/>
                  </a:lnTo>
                  <a:lnTo>
                    <a:pt x="114" y="262"/>
                  </a:lnTo>
                  <a:lnTo>
                    <a:pt x="8" y="227"/>
                  </a:lnTo>
                  <a:lnTo>
                    <a:pt x="3" y="193"/>
                  </a:lnTo>
                  <a:lnTo>
                    <a:pt x="0" y="166"/>
                  </a:lnTo>
                  <a:lnTo>
                    <a:pt x="3" y="138"/>
                  </a:lnTo>
                  <a:lnTo>
                    <a:pt x="8" y="113"/>
                  </a:lnTo>
                  <a:lnTo>
                    <a:pt x="22" y="75"/>
                  </a:lnTo>
                  <a:lnTo>
                    <a:pt x="44" y="44"/>
                  </a:lnTo>
                  <a:lnTo>
                    <a:pt x="69" y="25"/>
                  </a:lnTo>
                  <a:lnTo>
                    <a:pt x="92" y="11"/>
                  </a:lnTo>
                  <a:lnTo>
                    <a:pt x="108" y="3"/>
                  </a:lnTo>
                  <a:lnTo>
                    <a:pt x="111" y="3"/>
                  </a:lnTo>
                  <a:lnTo>
                    <a:pt x="114" y="0"/>
                  </a:lnTo>
                  <a:lnTo>
                    <a:pt x="136" y="31"/>
                  </a:lnTo>
                  <a:lnTo>
                    <a:pt x="155" y="55"/>
                  </a:lnTo>
                  <a:lnTo>
                    <a:pt x="200" y="100"/>
                  </a:lnTo>
                  <a:lnTo>
                    <a:pt x="244" y="135"/>
                  </a:lnTo>
                  <a:lnTo>
                    <a:pt x="291" y="166"/>
                  </a:lnTo>
                  <a:close/>
                </a:path>
              </a:pathLst>
            </a:custGeom>
            <a:solidFill>
              <a:srgbClr val="FFC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72" name="Freeform 53"/>
            <p:cNvSpPr>
              <a:spLocks/>
            </p:cNvSpPr>
            <p:nvPr/>
          </p:nvSpPr>
          <p:spPr bwMode="auto">
            <a:xfrm>
              <a:off x="2877" y="2545"/>
              <a:ext cx="288" cy="66"/>
            </a:xfrm>
            <a:custGeom>
              <a:avLst/>
              <a:gdLst>
                <a:gd name="T0" fmla="*/ 0 w 288"/>
                <a:gd name="T1" fmla="*/ 0 h 66"/>
                <a:gd name="T2" fmla="*/ 16 w 288"/>
                <a:gd name="T3" fmla="*/ 42 h 66"/>
                <a:gd name="T4" fmla="*/ 85 w 288"/>
                <a:gd name="T5" fmla="*/ 28 h 66"/>
                <a:gd name="T6" fmla="*/ 152 w 288"/>
                <a:gd name="T7" fmla="*/ 25 h 66"/>
                <a:gd name="T8" fmla="*/ 219 w 288"/>
                <a:gd name="T9" fmla="*/ 28 h 66"/>
                <a:gd name="T10" fmla="*/ 288 w 288"/>
                <a:gd name="T11" fmla="*/ 36 h 66"/>
                <a:gd name="T12" fmla="*/ 146 w 288"/>
                <a:gd name="T13" fmla="*/ 39 h 66"/>
                <a:gd name="T14" fmla="*/ 77 w 288"/>
                <a:gd name="T15" fmla="*/ 47 h 66"/>
                <a:gd name="T16" fmla="*/ 44 w 288"/>
                <a:gd name="T17" fmla="*/ 55 h 66"/>
                <a:gd name="T18" fmla="*/ 11 w 288"/>
                <a:gd name="T19" fmla="*/ 66 h 66"/>
                <a:gd name="T20" fmla="*/ 0 w 288"/>
                <a:gd name="T21" fmla="*/ 0 h 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8"/>
                <a:gd name="T34" fmla="*/ 0 h 66"/>
                <a:gd name="T35" fmla="*/ 288 w 288"/>
                <a:gd name="T36" fmla="*/ 66 h 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8" h="66">
                  <a:moveTo>
                    <a:pt x="0" y="0"/>
                  </a:moveTo>
                  <a:lnTo>
                    <a:pt x="16" y="42"/>
                  </a:lnTo>
                  <a:lnTo>
                    <a:pt x="85" y="28"/>
                  </a:lnTo>
                  <a:lnTo>
                    <a:pt x="152" y="25"/>
                  </a:lnTo>
                  <a:lnTo>
                    <a:pt x="219" y="28"/>
                  </a:lnTo>
                  <a:lnTo>
                    <a:pt x="288" y="36"/>
                  </a:lnTo>
                  <a:lnTo>
                    <a:pt x="146" y="39"/>
                  </a:lnTo>
                  <a:lnTo>
                    <a:pt x="77" y="47"/>
                  </a:lnTo>
                  <a:lnTo>
                    <a:pt x="44" y="55"/>
                  </a:lnTo>
                  <a:lnTo>
                    <a:pt x="11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73" name="Freeform 54"/>
            <p:cNvSpPr>
              <a:spLocks/>
            </p:cNvSpPr>
            <p:nvPr/>
          </p:nvSpPr>
          <p:spPr bwMode="auto">
            <a:xfrm>
              <a:off x="2771" y="1756"/>
              <a:ext cx="599" cy="220"/>
            </a:xfrm>
            <a:custGeom>
              <a:avLst/>
              <a:gdLst>
                <a:gd name="T0" fmla="*/ 599 w 599"/>
                <a:gd name="T1" fmla="*/ 74 h 220"/>
                <a:gd name="T2" fmla="*/ 557 w 599"/>
                <a:gd name="T3" fmla="*/ 99 h 220"/>
                <a:gd name="T4" fmla="*/ 516 w 599"/>
                <a:gd name="T5" fmla="*/ 121 h 220"/>
                <a:gd name="T6" fmla="*/ 472 w 599"/>
                <a:gd name="T7" fmla="*/ 140 h 220"/>
                <a:gd name="T8" fmla="*/ 424 w 599"/>
                <a:gd name="T9" fmla="*/ 157 h 220"/>
                <a:gd name="T10" fmla="*/ 502 w 599"/>
                <a:gd name="T11" fmla="*/ 149 h 220"/>
                <a:gd name="T12" fmla="*/ 585 w 599"/>
                <a:gd name="T13" fmla="*/ 140 h 220"/>
                <a:gd name="T14" fmla="*/ 508 w 599"/>
                <a:gd name="T15" fmla="*/ 176 h 220"/>
                <a:gd name="T16" fmla="*/ 466 w 599"/>
                <a:gd name="T17" fmla="*/ 190 h 220"/>
                <a:gd name="T18" fmla="*/ 422 w 599"/>
                <a:gd name="T19" fmla="*/ 204 h 220"/>
                <a:gd name="T20" fmla="*/ 377 w 599"/>
                <a:gd name="T21" fmla="*/ 212 h 220"/>
                <a:gd name="T22" fmla="*/ 333 w 599"/>
                <a:gd name="T23" fmla="*/ 218 h 220"/>
                <a:gd name="T24" fmla="*/ 291 w 599"/>
                <a:gd name="T25" fmla="*/ 220 h 220"/>
                <a:gd name="T26" fmla="*/ 247 w 599"/>
                <a:gd name="T27" fmla="*/ 218 h 220"/>
                <a:gd name="T28" fmla="*/ 205 w 599"/>
                <a:gd name="T29" fmla="*/ 209 h 220"/>
                <a:gd name="T30" fmla="*/ 167 w 599"/>
                <a:gd name="T31" fmla="*/ 198 h 220"/>
                <a:gd name="T32" fmla="*/ 128 w 599"/>
                <a:gd name="T33" fmla="*/ 182 h 220"/>
                <a:gd name="T34" fmla="*/ 94 w 599"/>
                <a:gd name="T35" fmla="*/ 157 h 220"/>
                <a:gd name="T36" fmla="*/ 64 w 599"/>
                <a:gd name="T37" fmla="*/ 129 h 220"/>
                <a:gd name="T38" fmla="*/ 39 w 599"/>
                <a:gd name="T39" fmla="*/ 93 h 220"/>
                <a:gd name="T40" fmla="*/ 17 w 599"/>
                <a:gd name="T41" fmla="*/ 49 h 220"/>
                <a:gd name="T42" fmla="*/ 0 w 599"/>
                <a:gd name="T43" fmla="*/ 0 h 220"/>
                <a:gd name="T44" fmla="*/ 22 w 599"/>
                <a:gd name="T45" fmla="*/ 35 h 220"/>
                <a:gd name="T46" fmla="*/ 47 w 599"/>
                <a:gd name="T47" fmla="*/ 63 h 220"/>
                <a:gd name="T48" fmla="*/ 81 w 599"/>
                <a:gd name="T49" fmla="*/ 85 h 220"/>
                <a:gd name="T50" fmla="*/ 114 w 599"/>
                <a:gd name="T51" fmla="*/ 104 h 220"/>
                <a:gd name="T52" fmla="*/ 153 w 599"/>
                <a:gd name="T53" fmla="*/ 116 h 220"/>
                <a:gd name="T54" fmla="*/ 194 w 599"/>
                <a:gd name="T55" fmla="*/ 124 h 220"/>
                <a:gd name="T56" fmla="*/ 236 w 599"/>
                <a:gd name="T57" fmla="*/ 127 h 220"/>
                <a:gd name="T58" fmla="*/ 280 w 599"/>
                <a:gd name="T59" fmla="*/ 127 h 220"/>
                <a:gd name="T60" fmla="*/ 369 w 599"/>
                <a:gd name="T61" fmla="*/ 118 h 220"/>
                <a:gd name="T62" fmla="*/ 455 w 599"/>
                <a:gd name="T63" fmla="*/ 104 h 220"/>
                <a:gd name="T64" fmla="*/ 533 w 599"/>
                <a:gd name="T65" fmla="*/ 88 h 220"/>
                <a:gd name="T66" fmla="*/ 569 w 599"/>
                <a:gd name="T67" fmla="*/ 80 h 220"/>
                <a:gd name="T68" fmla="*/ 599 w 599"/>
                <a:gd name="T69" fmla="*/ 74 h 2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99"/>
                <a:gd name="T106" fmla="*/ 0 h 220"/>
                <a:gd name="T107" fmla="*/ 599 w 599"/>
                <a:gd name="T108" fmla="*/ 220 h 2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99" h="220">
                  <a:moveTo>
                    <a:pt x="599" y="74"/>
                  </a:moveTo>
                  <a:lnTo>
                    <a:pt x="557" y="99"/>
                  </a:lnTo>
                  <a:lnTo>
                    <a:pt x="516" y="121"/>
                  </a:lnTo>
                  <a:lnTo>
                    <a:pt x="472" y="140"/>
                  </a:lnTo>
                  <a:lnTo>
                    <a:pt x="424" y="157"/>
                  </a:lnTo>
                  <a:lnTo>
                    <a:pt x="502" y="149"/>
                  </a:lnTo>
                  <a:lnTo>
                    <a:pt x="585" y="140"/>
                  </a:lnTo>
                  <a:lnTo>
                    <a:pt x="508" y="176"/>
                  </a:lnTo>
                  <a:lnTo>
                    <a:pt x="466" y="190"/>
                  </a:lnTo>
                  <a:lnTo>
                    <a:pt x="422" y="204"/>
                  </a:lnTo>
                  <a:lnTo>
                    <a:pt x="377" y="212"/>
                  </a:lnTo>
                  <a:lnTo>
                    <a:pt x="333" y="218"/>
                  </a:lnTo>
                  <a:lnTo>
                    <a:pt x="291" y="220"/>
                  </a:lnTo>
                  <a:lnTo>
                    <a:pt x="247" y="218"/>
                  </a:lnTo>
                  <a:lnTo>
                    <a:pt x="205" y="209"/>
                  </a:lnTo>
                  <a:lnTo>
                    <a:pt x="167" y="198"/>
                  </a:lnTo>
                  <a:lnTo>
                    <a:pt x="128" y="182"/>
                  </a:lnTo>
                  <a:lnTo>
                    <a:pt x="94" y="157"/>
                  </a:lnTo>
                  <a:lnTo>
                    <a:pt x="64" y="129"/>
                  </a:lnTo>
                  <a:lnTo>
                    <a:pt x="39" y="93"/>
                  </a:lnTo>
                  <a:lnTo>
                    <a:pt x="17" y="49"/>
                  </a:lnTo>
                  <a:lnTo>
                    <a:pt x="0" y="0"/>
                  </a:lnTo>
                  <a:lnTo>
                    <a:pt x="22" y="35"/>
                  </a:lnTo>
                  <a:lnTo>
                    <a:pt x="47" y="63"/>
                  </a:lnTo>
                  <a:lnTo>
                    <a:pt x="81" y="85"/>
                  </a:lnTo>
                  <a:lnTo>
                    <a:pt x="114" y="104"/>
                  </a:lnTo>
                  <a:lnTo>
                    <a:pt x="153" y="116"/>
                  </a:lnTo>
                  <a:lnTo>
                    <a:pt x="194" y="124"/>
                  </a:lnTo>
                  <a:lnTo>
                    <a:pt x="236" y="127"/>
                  </a:lnTo>
                  <a:lnTo>
                    <a:pt x="280" y="127"/>
                  </a:lnTo>
                  <a:lnTo>
                    <a:pt x="369" y="118"/>
                  </a:lnTo>
                  <a:lnTo>
                    <a:pt x="455" y="104"/>
                  </a:lnTo>
                  <a:lnTo>
                    <a:pt x="533" y="88"/>
                  </a:lnTo>
                  <a:lnTo>
                    <a:pt x="569" y="80"/>
                  </a:lnTo>
                  <a:lnTo>
                    <a:pt x="599" y="74"/>
                  </a:lnTo>
                  <a:close/>
                </a:path>
              </a:pathLst>
            </a:custGeom>
            <a:solidFill>
              <a:srgbClr val="00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74" name="Freeform 55"/>
            <p:cNvSpPr>
              <a:spLocks/>
            </p:cNvSpPr>
            <p:nvPr/>
          </p:nvSpPr>
          <p:spPr bwMode="auto">
            <a:xfrm>
              <a:off x="3442" y="1764"/>
              <a:ext cx="871" cy="916"/>
            </a:xfrm>
            <a:custGeom>
              <a:avLst/>
              <a:gdLst>
                <a:gd name="T0" fmla="*/ 131 w 871"/>
                <a:gd name="T1" fmla="*/ 0 h 916"/>
                <a:gd name="T2" fmla="*/ 0 w 871"/>
                <a:gd name="T3" fmla="*/ 80 h 916"/>
                <a:gd name="T4" fmla="*/ 239 w 871"/>
                <a:gd name="T5" fmla="*/ 38 h 916"/>
                <a:gd name="T6" fmla="*/ 175 w 871"/>
                <a:gd name="T7" fmla="*/ 143 h 916"/>
                <a:gd name="T8" fmla="*/ 369 w 871"/>
                <a:gd name="T9" fmla="*/ 105 h 916"/>
                <a:gd name="T10" fmla="*/ 300 w 871"/>
                <a:gd name="T11" fmla="*/ 215 h 916"/>
                <a:gd name="T12" fmla="*/ 499 w 871"/>
                <a:gd name="T13" fmla="*/ 215 h 916"/>
                <a:gd name="T14" fmla="*/ 422 w 871"/>
                <a:gd name="T15" fmla="*/ 306 h 916"/>
                <a:gd name="T16" fmla="*/ 585 w 871"/>
                <a:gd name="T17" fmla="*/ 320 h 916"/>
                <a:gd name="T18" fmla="*/ 499 w 871"/>
                <a:gd name="T19" fmla="*/ 417 h 916"/>
                <a:gd name="T20" fmla="*/ 635 w 871"/>
                <a:gd name="T21" fmla="*/ 461 h 916"/>
                <a:gd name="T22" fmla="*/ 566 w 871"/>
                <a:gd name="T23" fmla="*/ 527 h 916"/>
                <a:gd name="T24" fmla="*/ 760 w 871"/>
                <a:gd name="T25" fmla="*/ 599 h 916"/>
                <a:gd name="T26" fmla="*/ 605 w 871"/>
                <a:gd name="T27" fmla="*/ 651 h 916"/>
                <a:gd name="T28" fmla="*/ 788 w 871"/>
                <a:gd name="T29" fmla="*/ 734 h 916"/>
                <a:gd name="T30" fmla="*/ 630 w 871"/>
                <a:gd name="T31" fmla="*/ 787 h 916"/>
                <a:gd name="T32" fmla="*/ 871 w 871"/>
                <a:gd name="T33" fmla="*/ 916 h 916"/>
                <a:gd name="T34" fmla="*/ 863 w 871"/>
                <a:gd name="T35" fmla="*/ 853 h 916"/>
                <a:gd name="T36" fmla="*/ 849 w 871"/>
                <a:gd name="T37" fmla="*/ 789 h 916"/>
                <a:gd name="T38" fmla="*/ 838 w 871"/>
                <a:gd name="T39" fmla="*/ 731 h 916"/>
                <a:gd name="T40" fmla="*/ 821 w 871"/>
                <a:gd name="T41" fmla="*/ 676 h 916"/>
                <a:gd name="T42" fmla="*/ 788 w 871"/>
                <a:gd name="T43" fmla="*/ 574 h 916"/>
                <a:gd name="T44" fmla="*/ 746 w 871"/>
                <a:gd name="T45" fmla="*/ 477 h 916"/>
                <a:gd name="T46" fmla="*/ 696 w 871"/>
                <a:gd name="T47" fmla="*/ 386 h 916"/>
                <a:gd name="T48" fmla="*/ 635 w 871"/>
                <a:gd name="T49" fmla="*/ 292 h 916"/>
                <a:gd name="T50" fmla="*/ 566 w 871"/>
                <a:gd name="T51" fmla="*/ 199 h 916"/>
                <a:gd name="T52" fmla="*/ 527 w 871"/>
                <a:gd name="T53" fmla="*/ 149 h 916"/>
                <a:gd name="T54" fmla="*/ 488 w 871"/>
                <a:gd name="T55" fmla="*/ 99 h 916"/>
                <a:gd name="T56" fmla="*/ 441 w 871"/>
                <a:gd name="T57" fmla="*/ 69 h 916"/>
                <a:gd name="T58" fmla="*/ 399 w 871"/>
                <a:gd name="T59" fmla="*/ 47 h 916"/>
                <a:gd name="T60" fmla="*/ 358 w 871"/>
                <a:gd name="T61" fmla="*/ 27 h 916"/>
                <a:gd name="T62" fmla="*/ 319 w 871"/>
                <a:gd name="T63" fmla="*/ 16 h 916"/>
                <a:gd name="T64" fmla="*/ 277 w 871"/>
                <a:gd name="T65" fmla="*/ 8 h 916"/>
                <a:gd name="T66" fmla="*/ 233 w 871"/>
                <a:gd name="T67" fmla="*/ 3 h 916"/>
                <a:gd name="T68" fmla="*/ 183 w 871"/>
                <a:gd name="T69" fmla="*/ 3 h 916"/>
                <a:gd name="T70" fmla="*/ 131 w 871"/>
                <a:gd name="T71" fmla="*/ 0 h 9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1"/>
                <a:gd name="T109" fmla="*/ 0 h 916"/>
                <a:gd name="T110" fmla="*/ 871 w 871"/>
                <a:gd name="T111" fmla="*/ 916 h 9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1" h="916">
                  <a:moveTo>
                    <a:pt x="131" y="0"/>
                  </a:moveTo>
                  <a:lnTo>
                    <a:pt x="0" y="80"/>
                  </a:lnTo>
                  <a:lnTo>
                    <a:pt x="239" y="38"/>
                  </a:lnTo>
                  <a:lnTo>
                    <a:pt x="175" y="143"/>
                  </a:lnTo>
                  <a:lnTo>
                    <a:pt x="369" y="105"/>
                  </a:lnTo>
                  <a:lnTo>
                    <a:pt x="300" y="215"/>
                  </a:lnTo>
                  <a:lnTo>
                    <a:pt x="499" y="215"/>
                  </a:lnTo>
                  <a:lnTo>
                    <a:pt x="422" y="306"/>
                  </a:lnTo>
                  <a:lnTo>
                    <a:pt x="585" y="320"/>
                  </a:lnTo>
                  <a:lnTo>
                    <a:pt x="499" y="417"/>
                  </a:lnTo>
                  <a:lnTo>
                    <a:pt x="635" y="461"/>
                  </a:lnTo>
                  <a:lnTo>
                    <a:pt x="566" y="527"/>
                  </a:lnTo>
                  <a:lnTo>
                    <a:pt x="760" y="599"/>
                  </a:lnTo>
                  <a:lnTo>
                    <a:pt x="605" y="651"/>
                  </a:lnTo>
                  <a:lnTo>
                    <a:pt x="788" y="734"/>
                  </a:lnTo>
                  <a:lnTo>
                    <a:pt x="630" y="787"/>
                  </a:lnTo>
                  <a:lnTo>
                    <a:pt x="871" y="916"/>
                  </a:lnTo>
                  <a:lnTo>
                    <a:pt x="863" y="853"/>
                  </a:lnTo>
                  <a:lnTo>
                    <a:pt x="849" y="789"/>
                  </a:lnTo>
                  <a:lnTo>
                    <a:pt x="838" y="731"/>
                  </a:lnTo>
                  <a:lnTo>
                    <a:pt x="821" y="676"/>
                  </a:lnTo>
                  <a:lnTo>
                    <a:pt x="788" y="574"/>
                  </a:lnTo>
                  <a:lnTo>
                    <a:pt x="746" y="477"/>
                  </a:lnTo>
                  <a:lnTo>
                    <a:pt x="696" y="386"/>
                  </a:lnTo>
                  <a:lnTo>
                    <a:pt x="635" y="292"/>
                  </a:lnTo>
                  <a:lnTo>
                    <a:pt x="566" y="199"/>
                  </a:lnTo>
                  <a:lnTo>
                    <a:pt x="527" y="149"/>
                  </a:lnTo>
                  <a:lnTo>
                    <a:pt x="488" y="99"/>
                  </a:lnTo>
                  <a:lnTo>
                    <a:pt x="441" y="69"/>
                  </a:lnTo>
                  <a:lnTo>
                    <a:pt x="399" y="47"/>
                  </a:lnTo>
                  <a:lnTo>
                    <a:pt x="358" y="27"/>
                  </a:lnTo>
                  <a:lnTo>
                    <a:pt x="319" y="16"/>
                  </a:lnTo>
                  <a:lnTo>
                    <a:pt x="277" y="8"/>
                  </a:lnTo>
                  <a:lnTo>
                    <a:pt x="233" y="3"/>
                  </a:lnTo>
                  <a:lnTo>
                    <a:pt x="183" y="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B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75" name="Freeform 56"/>
            <p:cNvSpPr>
              <a:spLocks/>
            </p:cNvSpPr>
            <p:nvPr/>
          </p:nvSpPr>
          <p:spPr bwMode="auto">
            <a:xfrm>
              <a:off x="3495" y="2774"/>
              <a:ext cx="69" cy="78"/>
            </a:xfrm>
            <a:custGeom>
              <a:avLst/>
              <a:gdLst>
                <a:gd name="T0" fmla="*/ 30 w 69"/>
                <a:gd name="T1" fmla="*/ 0 h 78"/>
                <a:gd name="T2" fmla="*/ 22 w 69"/>
                <a:gd name="T3" fmla="*/ 17 h 78"/>
                <a:gd name="T4" fmla="*/ 17 w 69"/>
                <a:gd name="T5" fmla="*/ 31 h 78"/>
                <a:gd name="T6" fmla="*/ 17 w 69"/>
                <a:gd name="T7" fmla="*/ 42 h 78"/>
                <a:gd name="T8" fmla="*/ 19 w 69"/>
                <a:gd name="T9" fmla="*/ 53 h 78"/>
                <a:gd name="T10" fmla="*/ 28 w 69"/>
                <a:gd name="T11" fmla="*/ 61 h 78"/>
                <a:gd name="T12" fmla="*/ 39 w 69"/>
                <a:gd name="T13" fmla="*/ 66 h 78"/>
                <a:gd name="T14" fmla="*/ 69 w 69"/>
                <a:gd name="T15" fmla="*/ 75 h 78"/>
                <a:gd name="T16" fmla="*/ 47 w 69"/>
                <a:gd name="T17" fmla="*/ 78 h 78"/>
                <a:gd name="T18" fmla="*/ 28 w 69"/>
                <a:gd name="T19" fmla="*/ 72 h 78"/>
                <a:gd name="T20" fmla="*/ 14 w 69"/>
                <a:gd name="T21" fmla="*/ 64 h 78"/>
                <a:gd name="T22" fmla="*/ 5 w 69"/>
                <a:gd name="T23" fmla="*/ 53 h 78"/>
                <a:gd name="T24" fmla="*/ 0 w 69"/>
                <a:gd name="T25" fmla="*/ 39 h 78"/>
                <a:gd name="T26" fmla="*/ 3 w 69"/>
                <a:gd name="T27" fmla="*/ 25 h 78"/>
                <a:gd name="T28" fmla="*/ 14 w 69"/>
                <a:gd name="T29" fmla="*/ 11 h 78"/>
                <a:gd name="T30" fmla="*/ 30 w 69"/>
                <a:gd name="T31" fmla="*/ 0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9"/>
                <a:gd name="T49" fmla="*/ 0 h 78"/>
                <a:gd name="T50" fmla="*/ 69 w 69"/>
                <a:gd name="T51" fmla="*/ 78 h 7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9" h="78">
                  <a:moveTo>
                    <a:pt x="30" y="0"/>
                  </a:moveTo>
                  <a:lnTo>
                    <a:pt x="22" y="17"/>
                  </a:lnTo>
                  <a:lnTo>
                    <a:pt x="17" y="31"/>
                  </a:lnTo>
                  <a:lnTo>
                    <a:pt x="17" y="42"/>
                  </a:lnTo>
                  <a:lnTo>
                    <a:pt x="19" y="53"/>
                  </a:lnTo>
                  <a:lnTo>
                    <a:pt x="28" y="61"/>
                  </a:lnTo>
                  <a:lnTo>
                    <a:pt x="39" y="66"/>
                  </a:lnTo>
                  <a:lnTo>
                    <a:pt x="69" y="75"/>
                  </a:lnTo>
                  <a:lnTo>
                    <a:pt x="47" y="78"/>
                  </a:lnTo>
                  <a:lnTo>
                    <a:pt x="28" y="72"/>
                  </a:lnTo>
                  <a:lnTo>
                    <a:pt x="14" y="64"/>
                  </a:lnTo>
                  <a:lnTo>
                    <a:pt x="5" y="53"/>
                  </a:lnTo>
                  <a:lnTo>
                    <a:pt x="0" y="39"/>
                  </a:lnTo>
                  <a:lnTo>
                    <a:pt x="3" y="25"/>
                  </a:lnTo>
                  <a:lnTo>
                    <a:pt x="14" y="1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76" name="Freeform 57"/>
            <p:cNvSpPr>
              <a:spLocks/>
            </p:cNvSpPr>
            <p:nvPr/>
          </p:nvSpPr>
          <p:spPr bwMode="auto">
            <a:xfrm>
              <a:off x="1998" y="2410"/>
              <a:ext cx="299" cy="682"/>
            </a:xfrm>
            <a:custGeom>
              <a:avLst/>
              <a:gdLst>
                <a:gd name="T0" fmla="*/ 83 w 299"/>
                <a:gd name="T1" fmla="*/ 0 h 682"/>
                <a:gd name="T2" fmla="*/ 232 w 299"/>
                <a:gd name="T3" fmla="*/ 124 h 682"/>
                <a:gd name="T4" fmla="*/ 77 w 299"/>
                <a:gd name="T5" fmla="*/ 188 h 682"/>
                <a:gd name="T6" fmla="*/ 269 w 299"/>
                <a:gd name="T7" fmla="*/ 270 h 682"/>
                <a:gd name="T8" fmla="*/ 91 w 299"/>
                <a:gd name="T9" fmla="*/ 356 h 682"/>
                <a:gd name="T10" fmla="*/ 255 w 299"/>
                <a:gd name="T11" fmla="*/ 384 h 682"/>
                <a:gd name="T12" fmla="*/ 155 w 299"/>
                <a:gd name="T13" fmla="*/ 475 h 682"/>
                <a:gd name="T14" fmla="*/ 299 w 299"/>
                <a:gd name="T15" fmla="*/ 466 h 682"/>
                <a:gd name="T16" fmla="*/ 221 w 299"/>
                <a:gd name="T17" fmla="*/ 557 h 682"/>
                <a:gd name="T18" fmla="*/ 188 w 299"/>
                <a:gd name="T19" fmla="*/ 682 h 682"/>
                <a:gd name="T20" fmla="*/ 146 w 299"/>
                <a:gd name="T21" fmla="*/ 651 h 682"/>
                <a:gd name="T22" fmla="*/ 108 w 299"/>
                <a:gd name="T23" fmla="*/ 618 h 682"/>
                <a:gd name="T24" fmla="*/ 77 w 299"/>
                <a:gd name="T25" fmla="*/ 582 h 682"/>
                <a:gd name="T26" fmla="*/ 52 w 299"/>
                <a:gd name="T27" fmla="*/ 544 h 682"/>
                <a:gd name="T28" fmla="*/ 33 w 299"/>
                <a:gd name="T29" fmla="*/ 505 h 682"/>
                <a:gd name="T30" fmla="*/ 16 w 299"/>
                <a:gd name="T31" fmla="*/ 461 h 682"/>
                <a:gd name="T32" fmla="*/ 5 w 299"/>
                <a:gd name="T33" fmla="*/ 417 h 682"/>
                <a:gd name="T34" fmla="*/ 0 w 299"/>
                <a:gd name="T35" fmla="*/ 373 h 682"/>
                <a:gd name="T36" fmla="*/ 0 w 299"/>
                <a:gd name="T37" fmla="*/ 328 h 682"/>
                <a:gd name="T38" fmla="*/ 2 w 299"/>
                <a:gd name="T39" fmla="*/ 281 h 682"/>
                <a:gd name="T40" fmla="*/ 8 w 299"/>
                <a:gd name="T41" fmla="*/ 234 h 682"/>
                <a:gd name="T42" fmla="*/ 16 w 299"/>
                <a:gd name="T43" fmla="*/ 188 h 682"/>
                <a:gd name="T44" fmla="*/ 30 w 299"/>
                <a:gd name="T45" fmla="*/ 138 h 682"/>
                <a:gd name="T46" fmla="*/ 44 w 299"/>
                <a:gd name="T47" fmla="*/ 91 h 682"/>
                <a:gd name="T48" fmla="*/ 83 w 299"/>
                <a:gd name="T49" fmla="*/ 0 h 6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9"/>
                <a:gd name="T76" fmla="*/ 0 h 682"/>
                <a:gd name="T77" fmla="*/ 299 w 299"/>
                <a:gd name="T78" fmla="*/ 682 h 68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9" h="682">
                  <a:moveTo>
                    <a:pt x="83" y="0"/>
                  </a:moveTo>
                  <a:lnTo>
                    <a:pt x="232" y="124"/>
                  </a:lnTo>
                  <a:lnTo>
                    <a:pt x="77" y="188"/>
                  </a:lnTo>
                  <a:lnTo>
                    <a:pt x="269" y="270"/>
                  </a:lnTo>
                  <a:lnTo>
                    <a:pt x="91" y="356"/>
                  </a:lnTo>
                  <a:lnTo>
                    <a:pt x="255" y="384"/>
                  </a:lnTo>
                  <a:lnTo>
                    <a:pt x="155" y="475"/>
                  </a:lnTo>
                  <a:lnTo>
                    <a:pt x="299" y="466"/>
                  </a:lnTo>
                  <a:lnTo>
                    <a:pt x="221" y="557"/>
                  </a:lnTo>
                  <a:lnTo>
                    <a:pt x="188" y="682"/>
                  </a:lnTo>
                  <a:lnTo>
                    <a:pt x="146" y="651"/>
                  </a:lnTo>
                  <a:lnTo>
                    <a:pt x="108" y="618"/>
                  </a:lnTo>
                  <a:lnTo>
                    <a:pt x="77" y="582"/>
                  </a:lnTo>
                  <a:lnTo>
                    <a:pt x="52" y="544"/>
                  </a:lnTo>
                  <a:lnTo>
                    <a:pt x="33" y="505"/>
                  </a:lnTo>
                  <a:lnTo>
                    <a:pt x="16" y="461"/>
                  </a:lnTo>
                  <a:lnTo>
                    <a:pt x="5" y="417"/>
                  </a:lnTo>
                  <a:lnTo>
                    <a:pt x="0" y="373"/>
                  </a:lnTo>
                  <a:lnTo>
                    <a:pt x="0" y="328"/>
                  </a:lnTo>
                  <a:lnTo>
                    <a:pt x="2" y="281"/>
                  </a:lnTo>
                  <a:lnTo>
                    <a:pt x="8" y="234"/>
                  </a:lnTo>
                  <a:lnTo>
                    <a:pt x="16" y="188"/>
                  </a:lnTo>
                  <a:lnTo>
                    <a:pt x="30" y="138"/>
                  </a:lnTo>
                  <a:lnTo>
                    <a:pt x="44" y="9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77" name="Freeform 58"/>
            <p:cNvSpPr>
              <a:spLocks/>
            </p:cNvSpPr>
            <p:nvPr/>
          </p:nvSpPr>
          <p:spPr bwMode="auto">
            <a:xfrm>
              <a:off x="2352" y="2272"/>
              <a:ext cx="885" cy="441"/>
            </a:xfrm>
            <a:custGeom>
              <a:avLst/>
              <a:gdLst>
                <a:gd name="T0" fmla="*/ 552 w 885"/>
                <a:gd name="T1" fmla="*/ 88 h 441"/>
                <a:gd name="T2" fmla="*/ 602 w 885"/>
                <a:gd name="T3" fmla="*/ 85 h 441"/>
                <a:gd name="T4" fmla="*/ 644 w 885"/>
                <a:gd name="T5" fmla="*/ 85 h 441"/>
                <a:gd name="T6" fmla="*/ 685 w 885"/>
                <a:gd name="T7" fmla="*/ 91 h 441"/>
                <a:gd name="T8" fmla="*/ 721 w 885"/>
                <a:gd name="T9" fmla="*/ 99 h 441"/>
                <a:gd name="T10" fmla="*/ 796 w 885"/>
                <a:gd name="T11" fmla="*/ 124 h 441"/>
                <a:gd name="T12" fmla="*/ 838 w 885"/>
                <a:gd name="T13" fmla="*/ 138 h 441"/>
                <a:gd name="T14" fmla="*/ 885 w 885"/>
                <a:gd name="T15" fmla="*/ 154 h 441"/>
                <a:gd name="T16" fmla="*/ 807 w 885"/>
                <a:gd name="T17" fmla="*/ 146 h 441"/>
                <a:gd name="T18" fmla="*/ 732 w 885"/>
                <a:gd name="T19" fmla="*/ 143 h 441"/>
                <a:gd name="T20" fmla="*/ 658 w 885"/>
                <a:gd name="T21" fmla="*/ 141 h 441"/>
                <a:gd name="T22" fmla="*/ 588 w 885"/>
                <a:gd name="T23" fmla="*/ 146 h 441"/>
                <a:gd name="T24" fmla="*/ 522 w 885"/>
                <a:gd name="T25" fmla="*/ 152 h 441"/>
                <a:gd name="T26" fmla="*/ 455 w 885"/>
                <a:gd name="T27" fmla="*/ 163 h 441"/>
                <a:gd name="T28" fmla="*/ 394 w 885"/>
                <a:gd name="T29" fmla="*/ 176 h 441"/>
                <a:gd name="T30" fmla="*/ 336 w 885"/>
                <a:gd name="T31" fmla="*/ 193 h 441"/>
                <a:gd name="T32" fmla="*/ 281 w 885"/>
                <a:gd name="T33" fmla="*/ 212 h 441"/>
                <a:gd name="T34" fmla="*/ 231 w 885"/>
                <a:gd name="T35" fmla="*/ 237 h 441"/>
                <a:gd name="T36" fmla="*/ 181 w 885"/>
                <a:gd name="T37" fmla="*/ 265 h 441"/>
                <a:gd name="T38" fmla="*/ 136 w 885"/>
                <a:gd name="T39" fmla="*/ 292 h 441"/>
                <a:gd name="T40" fmla="*/ 98 w 885"/>
                <a:gd name="T41" fmla="*/ 326 h 441"/>
                <a:gd name="T42" fmla="*/ 61 w 885"/>
                <a:gd name="T43" fmla="*/ 361 h 441"/>
                <a:gd name="T44" fmla="*/ 28 w 885"/>
                <a:gd name="T45" fmla="*/ 400 h 441"/>
                <a:gd name="T46" fmla="*/ 0 w 885"/>
                <a:gd name="T47" fmla="*/ 441 h 441"/>
                <a:gd name="T48" fmla="*/ 0 w 885"/>
                <a:gd name="T49" fmla="*/ 441 h 441"/>
                <a:gd name="T50" fmla="*/ 3 w 885"/>
                <a:gd name="T51" fmla="*/ 436 h 441"/>
                <a:gd name="T52" fmla="*/ 9 w 885"/>
                <a:gd name="T53" fmla="*/ 419 h 441"/>
                <a:gd name="T54" fmla="*/ 23 w 885"/>
                <a:gd name="T55" fmla="*/ 395 h 441"/>
                <a:gd name="T56" fmla="*/ 42 w 885"/>
                <a:gd name="T57" fmla="*/ 361 h 441"/>
                <a:gd name="T58" fmla="*/ 67 w 885"/>
                <a:gd name="T59" fmla="*/ 320 h 441"/>
                <a:gd name="T60" fmla="*/ 98 w 885"/>
                <a:gd name="T61" fmla="*/ 276 h 441"/>
                <a:gd name="T62" fmla="*/ 139 w 885"/>
                <a:gd name="T63" fmla="*/ 229 h 441"/>
                <a:gd name="T64" fmla="*/ 186 w 885"/>
                <a:gd name="T65" fmla="*/ 185 h 441"/>
                <a:gd name="T66" fmla="*/ 239 w 885"/>
                <a:gd name="T67" fmla="*/ 138 h 441"/>
                <a:gd name="T68" fmla="*/ 303 w 885"/>
                <a:gd name="T69" fmla="*/ 96 h 441"/>
                <a:gd name="T70" fmla="*/ 378 w 885"/>
                <a:gd name="T71" fmla="*/ 61 h 441"/>
                <a:gd name="T72" fmla="*/ 455 w 885"/>
                <a:gd name="T73" fmla="*/ 30 h 441"/>
                <a:gd name="T74" fmla="*/ 547 w 885"/>
                <a:gd name="T75" fmla="*/ 11 h 441"/>
                <a:gd name="T76" fmla="*/ 597 w 885"/>
                <a:gd name="T77" fmla="*/ 3 h 441"/>
                <a:gd name="T78" fmla="*/ 649 w 885"/>
                <a:gd name="T79" fmla="*/ 0 h 441"/>
                <a:gd name="T80" fmla="*/ 702 w 885"/>
                <a:gd name="T81" fmla="*/ 0 h 441"/>
                <a:gd name="T82" fmla="*/ 760 w 885"/>
                <a:gd name="T83" fmla="*/ 3 h 441"/>
                <a:gd name="T84" fmla="*/ 818 w 885"/>
                <a:gd name="T85" fmla="*/ 8 h 441"/>
                <a:gd name="T86" fmla="*/ 882 w 885"/>
                <a:gd name="T87" fmla="*/ 19 h 441"/>
                <a:gd name="T88" fmla="*/ 791 w 885"/>
                <a:gd name="T89" fmla="*/ 30 h 441"/>
                <a:gd name="T90" fmla="*/ 708 w 885"/>
                <a:gd name="T91" fmla="*/ 44 h 441"/>
                <a:gd name="T92" fmla="*/ 630 w 885"/>
                <a:gd name="T93" fmla="*/ 63 h 441"/>
                <a:gd name="T94" fmla="*/ 552 w 885"/>
                <a:gd name="T95" fmla="*/ 88 h 4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5"/>
                <a:gd name="T145" fmla="*/ 0 h 441"/>
                <a:gd name="T146" fmla="*/ 885 w 885"/>
                <a:gd name="T147" fmla="*/ 441 h 4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5" h="441">
                  <a:moveTo>
                    <a:pt x="552" y="88"/>
                  </a:moveTo>
                  <a:lnTo>
                    <a:pt x="602" y="85"/>
                  </a:lnTo>
                  <a:lnTo>
                    <a:pt x="644" y="85"/>
                  </a:lnTo>
                  <a:lnTo>
                    <a:pt x="685" y="91"/>
                  </a:lnTo>
                  <a:lnTo>
                    <a:pt x="721" y="99"/>
                  </a:lnTo>
                  <a:lnTo>
                    <a:pt x="796" y="124"/>
                  </a:lnTo>
                  <a:lnTo>
                    <a:pt x="838" y="138"/>
                  </a:lnTo>
                  <a:lnTo>
                    <a:pt x="885" y="154"/>
                  </a:lnTo>
                  <a:lnTo>
                    <a:pt x="807" y="146"/>
                  </a:lnTo>
                  <a:lnTo>
                    <a:pt x="732" y="143"/>
                  </a:lnTo>
                  <a:lnTo>
                    <a:pt x="658" y="141"/>
                  </a:lnTo>
                  <a:lnTo>
                    <a:pt x="588" y="146"/>
                  </a:lnTo>
                  <a:lnTo>
                    <a:pt x="522" y="152"/>
                  </a:lnTo>
                  <a:lnTo>
                    <a:pt x="455" y="163"/>
                  </a:lnTo>
                  <a:lnTo>
                    <a:pt x="394" y="176"/>
                  </a:lnTo>
                  <a:lnTo>
                    <a:pt x="336" y="193"/>
                  </a:lnTo>
                  <a:lnTo>
                    <a:pt x="281" y="212"/>
                  </a:lnTo>
                  <a:lnTo>
                    <a:pt x="231" y="237"/>
                  </a:lnTo>
                  <a:lnTo>
                    <a:pt x="181" y="265"/>
                  </a:lnTo>
                  <a:lnTo>
                    <a:pt x="136" y="292"/>
                  </a:lnTo>
                  <a:lnTo>
                    <a:pt x="98" y="326"/>
                  </a:lnTo>
                  <a:lnTo>
                    <a:pt x="61" y="361"/>
                  </a:lnTo>
                  <a:lnTo>
                    <a:pt x="28" y="400"/>
                  </a:lnTo>
                  <a:lnTo>
                    <a:pt x="0" y="441"/>
                  </a:lnTo>
                  <a:lnTo>
                    <a:pt x="3" y="436"/>
                  </a:lnTo>
                  <a:lnTo>
                    <a:pt x="9" y="419"/>
                  </a:lnTo>
                  <a:lnTo>
                    <a:pt x="23" y="395"/>
                  </a:lnTo>
                  <a:lnTo>
                    <a:pt x="42" y="361"/>
                  </a:lnTo>
                  <a:lnTo>
                    <a:pt x="67" y="320"/>
                  </a:lnTo>
                  <a:lnTo>
                    <a:pt x="98" y="276"/>
                  </a:lnTo>
                  <a:lnTo>
                    <a:pt x="139" y="229"/>
                  </a:lnTo>
                  <a:lnTo>
                    <a:pt x="186" y="185"/>
                  </a:lnTo>
                  <a:lnTo>
                    <a:pt x="239" y="138"/>
                  </a:lnTo>
                  <a:lnTo>
                    <a:pt x="303" y="96"/>
                  </a:lnTo>
                  <a:lnTo>
                    <a:pt x="378" y="61"/>
                  </a:lnTo>
                  <a:lnTo>
                    <a:pt x="455" y="30"/>
                  </a:lnTo>
                  <a:lnTo>
                    <a:pt x="547" y="11"/>
                  </a:lnTo>
                  <a:lnTo>
                    <a:pt x="597" y="3"/>
                  </a:lnTo>
                  <a:lnTo>
                    <a:pt x="649" y="0"/>
                  </a:lnTo>
                  <a:lnTo>
                    <a:pt x="702" y="0"/>
                  </a:lnTo>
                  <a:lnTo>
                    <a:pt x="760" y="3"/>
                  </a:lnTo>
                  <a:lnTo>
                    <a:pt x="818" y="8"/>
                  </a:lnTo>
                  <a:lnTo>
                    <a:pt x="882" y="19"/>
                  </a:lnTo>
                  <a:lnTo>
                    <a:pt x="791" y="30"/>
                  </a:lnTo>
                  <a:lnTo>
                    <a:pt x="708" y="44"/>
                  </a:lnTo>
                  <a:lnTo>
                    <a:pt x="630" y="63"/>
                  </a:lnTo>
                  <a:lnTo>
                    <a:pt x="552" y="88"/>
                  </a:lnTo>
                  <a:close/>
                </a:path>
              </a:pathLst>
            </a:custGeom>
            <a:solidFill>
              <a:srgbClr val="00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78" name="Freeform 59"/>
            <p:cNvSpPr>
              <a:spLocks/>
            </p:cNvSpPr>
            <p:nvPr/>
          </p:nvSpPr>
          <p:spPr bwMode="auto">
            <a:xfrm>
              <a:off x="3259" y="535"/>
              <a:ext cx="394" cy="1157"/>
            </a:xfrm>
            <a:custGeom>
              <a:avLst/>
              <a:gdLst>
                <a:gd name="T0" fmla="*/ 0 w 394"/>
                <a:gd name="T1" fmla="*/ 0 h 1157"/>
                <a:gd name="T2" fmla="*/ 0 w 394"/>
                <a:gd name="T3" fmla="*/ 0 h 1157"/>
                <a:gd name="T4" fmla="*/ 6 w 394"/>
                <a:gd name="T5" fmla="*/ 3 h 1157"/>
                <a:gd name="T6" fmla="*/ 20 w 394"/>
                <a:gd name="T7" fmla="*/ 9 h 1157"/>
                <a:gd name="T8" fmla="*/ 33 w 394"/>
                <a:gd name="T9" fmla="*/ 20 h 1157"/>
                <a:gd name="T10" fmla="*/ 78 w 394"/>
                <a:gd name="T11" fmla="*/ 45 h 1157"/>
                <a:gd name="T12" fmla="*/ 125 w 394"/>
                <a:gd name="T13" fmla="*/ 80 h 1157"/>
                <a:gd name="T14" fmla="*/ 178 w 394"/>
                <a:gd name="T15" fmla="*/ 125 h 1157"/>
                <a:gd name="T16" fmla="*/ 219 w 394"/>
                <a:gd name="T17" fmla="*/ 180 h 1157"/>
                <a:gd name="T18" fmla="*/ 239 w 394"/>
                <a:gd name="T19" fmla="*/ 210 h 1157"/>
                <a:gd name="T20" fmla="*/ 253 w 394"/>
                <a:gd name="T21" fmla="*/ 243 h 1157"/>
                <a:gd name="T22" fmla="*/ 261 w 394"/>
                <a:gd name="T23" fmla="*/ 276 h 1157"/>
                <a:gd name="T24" fmla="*/ 264 w 394"/>
                <a:gd name="T25" fmla="*/ 312 h 1157"/>
                <a:gd name="T26" fmla="*/ 261 w 394"/>
                <a:gd name="T27" fmla="*/ 431 h 1157"/>
                <a:gd name="T28" fmla="*/ 253 w 394"/>
                <a:gd name="T29" fmla="*/ 544 h 1157"/>
                <a:gd name="T30" fmla="*/ 244 w 394"/>
                <a:gd name="T31" fmla="*/ 649 h 1157"/>
                <a:gd name="T32" fmla="*/ 244 w 394"/>
                <a:gd name="T33" fmla="*/ 754 h 1157"/>
                <a:gd name="T34" fmla="*/ 247 w 394"/>
                <a:gd name="T35" fmla="*/ 804 h 1157"/>
                <a:gd name="T36" fmla="*/ 253 w 394"/>
                <a:gd name="T37" fmla="*/ 853 h 1157"/>
                <a:gd name="T38" fmla="*/ 264 w 394"/>
                <a:gd name="T39" fmla="*/ 903 h 1157"/>
                <a:gd name="T40" fmla="*/ 277 w 394"/>
                <a:gd name="T41" fmla="*/ 953 h 1157"/>
                <a:gd name="T42" fmla="*/ 297 w 394"/>
                <a:gd name="T43" fmla="*/ 1002 h 1157"/>
                <a:gd name="T44" fmla="*/ 322 w 394"/>
                <a:gd name="T45" fmla="*/ 1052 h 1157"/>
                <a:gd name="T46" fmla="*/ 355 w 394"/>
                <a:gd name="T47" fmla="*/ 1105 h 1157"/>
                <a:gd name="T48" fmla="*/ 394 w 394"/>
                <a:gd name="T49" fmla="*/ 1157 h 1157"/>
                <a:gd name="T50" fmla="*/ 363 w 394"/>
                <a:gd name="T51" fmla="*/ 1121 h 1157"/>
                <a:gd name="T52" fmla="*/ 336 w 394"/>
                <a:gd name="T53" fmla="*/ 1085 h 1157"/>
                <a:gd name="T54" fmla="*/ 314 w 394"/>
                <a:gd name="T55" fmla="*/ 1049 h 1157"/>
                <a:gd name="T56" fmla="*/ 294 w 394"/>
                <a:gd name="T57" fmla="*/ 1011 h 1157"/>
                <a:gd name="T58" fmla="*/ 277 w 394"/>
                <a:gd name="T59" fmla="*/ 972 h 1157"/>
                <a:gd name="T60" fmla="*/ 264 w 394"/>
                <a:gd name="T61" fmla="*/ 933 h 1157"/>
                <a:gd name="T62" fmla="*/ 244 w 394"/>
                <a:gd name="T63" fmla="*/ 856 h 1157"/>
                <a:gd name="T64" fmla="*/ 230 w 394"/>
                <a:gd name="T65" fmla="*/ 776 h 1157"/>
                <a:gd name="T66" fmla="*/ 225 w 394"/>
                <a:gd name="T67" fmla="*/ 696 h 1157"/>
                <a:gd name="T68" fmla="*/ 225 w 394"/>
                <a:gd name="T69" fmla="*/ 536 h 1157"/>
                <a:gd name="T70" fmla="*/ 222 w 394"/>
                <a:gd name="T71" fmla="*/ 459 h 1157"/>
                <a:gd name="T72" fmla="*/ 216 w 394"/>
                <a:gd name="T73" fmla="*/ 381 h 1157"/>
                <a:gd name="T74" fmla="*/ 208 w 394"/>
                <a:gd name="T75" fmla="*/ 307 h 1157"/>
                <a:gd name="T76" fmla="*/ 192 w 394"/>
                <a:gd name="T77" fmla="*/ 238 h 1157"/>
                <a:gd name="T78" fmla="*/ 178 w 394"/>
                <a:gd name="T79" fmla="*/ 205 h 1157"/>
                <a:gd name="T80" fmla="*/ 164 w 394"/>
                <a:gd name="T81" fmla="*/ 172 h 1157"/>
                <a:gd name="T82" fmla="*/ 144 w 394"/>
                <a:gd name="T83" fmla="*/ 138 h 1157"/>
                <a:gd name="T84" fmla="*/ 122 w 394"/>
                <a:gd name="T85" fmla="*/ 108 h 1157"/>
                <a:gd name="T86" fmla="*/ 97 w 394"/>
                <a:gd name="T87" fmla="*/ 80 h 1157"/>
                <a:gd name="T88" fmla="*/ 69 w 394"/>
                <a:gd name="T89" fmla="*/ 53 h 1157"/>
                <a:gd name="T90" fmla="*/ 36 w 394"/>
                <a:gd name="T91" fmla="*/ 25 h 1157"/>
                <a:gd name="T92" fmla="*/ 0 w 394"/>
                <a:gd name="T93" fmla="*/ 0 h 115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4"/>
                <a:gd name="T142" fmla="*/ 0 h 1157"/>
                <a:gd name="T143" fmla="*/ 394 w 394"/>
                <a:gd name="T144" fmla="*/ 1157 h 115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4" h="1157">
                  <a:moveTo>
                    <a:pt x="0" y="0"/>
                  </a:moveTo>
                  <a:lnTo>
                    <a:pt x="0" y="0"/>
                  </a:lnTo>
                  <a:lnTo>
                    <a:pt x="6" y="3"/>
                  </a:lnTo>
                  <a:lnTo>
                    <a:pt x="20" y="9"/>
                  </a:lnTo>
                  <a:lnTo>
                    <a:pt x="33" y="20"/>
                  </a:lnTo>
                  <a:lnTo>
                    <a:pt x="78" y="45"/>
                  </a:lnTo>
                  <a:lnTo>
                    <a:pt x="125" y="80"/>
                  </a:lnTo>
                  <a:lnTo>
                    <a:pt x="178" y="125"/>
                  </a:lnTo>
                  <a:lnTo>
                    <a:pt x="219" y="180"/>
                  </a:lnTo>
                  <a:lnTo>
                    <a:pt x="239" y="210"/>
                  </a:lnTo>
                  <a:lnTo>
                    <a:pt x="253" y="243"/>
                  </a:lnTo>
                  <a:lnTo>
                    <a:pt x="261" y="276"/>
                  </a:lnTo>
                  <a:lnTo>
                    <a:pt x="264" y="312"/>
                  </a:lnTo>
                  <a:lnTo>
                    <a:pt x="261" y="431"/>
                  </a:lnTo>
                  <a:lnTo>
                    <a:pt x="253" y="544"/>
                  </a:lnTo>
                  <a:lnTo>
                    <a:pt x="244" y="649"/>
                  </a:lnTo>
                  <a:lnTo>
                    <a:pt x="244" y="754"/>
                  </a:lnTo>
                  <a:lnTo>
                    <a:pt x="247" y="804"/>
                  </a:lnTo>
                  <a:lnTo>
                    <a:pt x="253" y="853"/>
                  </a:lnTo>
                  <a:lnTo>
                    <a:pt x="264" y="903"/>
                  </a:lnTo>
                  <a:lnTo>
                    <a:pt x="277" y="953"/>
                  </a:lnTo>
                  <a:lnTo>
                    <a:pt x="297" y="1002"/>
                  </a:lnTo>
                  <a:lnTo>
                    <a:pt x="322" y="1052"/>
                  </a:lnTo>
                  <a:lnTo>
                    <a:pt x="355" y="1105"/>
                  </a:lnTo>
                  <a:lnTo>
                    <a:pt x="394" y="1157"/>
                  </a:lnTo>
                  <a:lnTo>
                    <a:pt x="363" y="1121"/>
                  </a:lnTo>
                  <a:lnTo>
                    <a:pt x="336" y="1085"/>
                  </a:lnTo>
                  <a:lnTo>
                    <a:pt x="314" y="1049"/>
                  </a:lnTo>
                  <a:lnTo>
                    <a:pt x="294" y="1011"/>
                  </a:lnTo>
                  <a:lnTo>
                    <a:pt x="277" y="972"/>
                  </a:lnTo>
                  <a:lnTo>
                    <a:pt x="264" y="933"/>
                  </a:lnTo>
                  <a:lnTo>
                    <a:pt x="244" y="856"/>
                  </a:lnTo>
                  <a:lnTo>
                    <a:pt x="230" y="776"/>
                  </a:lnTo>
                  <a:lnTo>
                    <a:pt x="225" y="696"/>
                  </a:lnTo>
                  <a:lnTo>
                    <a:pt x="225" y="536"/>
                  </a:lnTo>
                  <a:lnTo>
                    <a:pt x="222" y="459"/>
                  </a:lnTo>
                  <a:lnTo>
                    <a:pt x="216" y="381"/>
                  </a:lnTo>
                  <a:lnTo>
                    <a:pt x="208" y="307"/>
                  </a:lnTo>
                  <a:lnTo>
                    <a:pt x="192" y="238"/>
                  </a:lnTo>
                  <a:lnTo>
                    <a:pt x="178" y="205"/>
                  </a:lnTo>
                  <a:lnTo>
                    <a:pt x="164" y="172"/>
                  </a:lnTo>
                  <a:lnTo>
                    <a:pt x="144" y="138"/>
                  </a:lnTo>
                  <a:lnTo>
                    <a:pt x="122" y="108"/>
                  </a:lnTo>
                  <a:lnTo>
                    <a:pt x="97" y="80"/>
                  </a:lnTo>
                  <a:lnTo>
                    <a:pt x="69" y="53"/>
                  </a:lnTo>
                  <a:lnTo>
                    <a:pt x="36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79" name="Freeform 60"/>
            <p:cNvSpPr>
              <a:spLocks/>
            </p:cNvSpPr>
            <p:nvPr/>
          </p:nvSpPr>
          <p:spPr bwMode="auto">
            <a:xfrm>
              <a:off x="3182" y="574"/>
              <a:ext cx="418" cy="1118"/>
            </a:xfrm>
            <a:custGeom>
              <a:avLst/>
              <a:gdLst>
                <a:gd name="T0" fmla="*/ 0 w 418"/>
                <a:gd name="T1" fmla="*/ 0 h 1118"/>
                <a:gd name="T2" fmla="*/ 0 w 418"/>
                <a:gd name="T3" fmla="*/ 0 h 1118"/>
                <a:gd name="T4" fmla="*/ 8 w 418"/>
                <a:gd name="T5" fmla="*/ 3 h 1118"/>
                <a:gd name="T6" fmla="*/ 19 w 418"/>
                <a:gd name="T7" fmla="*/ 8 h 1118"/>
                <a:gd name="T8" fmla="*/ 36 w 418"/>
                <a:gd name="T9" fmla="*/ 17 h 1118"/>
                <a:gd name="T10" fmla="*/ 77 w 418"/>
                <a:gd name="T11" fmla="*/ 41 h 1118"/>
                <a:gd name="T12" fmla="*/ 127 w 418"/>
                <a:gd name="T13" fmla="*/ 77 h 1118"/>
                <a:gd name="T14" fmla="*/ 177 w 418"/>
                <a:gd name="T15" fmla="*/ 124 h 1118"/>
                <a:gd name="T16" fmla="*/ 221 w 418"/>
                <a:gd name="T17" fmla="*/ 177 h 1118"/>
                <a:gd name="T18" fmla="*/ 238 w 418"/>
                <a:gd name="T19" fmla="*/ 207 h 1118"/>
                <a:gd name="T20" fmla="*/ 252 w 418"/>
                <a:gd name="T21" fmla="*/ 240 h 1118"/>
                <a:gd name="T22" fmla="*/ 260 w 418"/>
                <a:gd name="T23" fmla="*/ 273 h 1118"/>
                <a:gd name="T24" fmla="*/ 266 w 418"/>
                <a:gd name="T25" fmla="*/ 309 h 1118"/>
                <a:gd name="T26" fmla="*/ 263 w 418"/>
                <a:gd name="T27" fmla="*/ 428 h 1118"/>
                <a:gd name="T28" fmla="*/ 257 w 418"/>
                <a:gd name="T29" fmla="*/ 536 h 1118"/>
                <a:gd name="T30" fmla="*/ 252 w 418"/>
                <a:gd name="T31" fmla="*/ 638 h 1118"/>
                <a:gd name="T32" fmla="*/ 257 w 418"/>
                <a:gd name="T33" fmla="*/ 732 h 1118"/>
                <a:gd name="T34" fmla="*/ 260 w 418"/>
                <a:gd name="T35" fmla="*/ 779 h 1118"/>
                <a:gd name="T36" fmla="*/ 269 w 418"/>
                <a:gd name="T37" fmla="*/ 825 h 1118"/>
                <a:gd name="T38" fmla="*/ 282 w 418"/>
                <a:gd name="T39" fmla="*/ 872 h 1118"/>
                <a:gd name="T40" fmla="*/ 299 w 418"/>
                <a:gd name="T41" fmla="*/ 919 h 1118"/>
                <a:gd name="T42" fmla="*/ 318 w 418"/>
                <a:gd name="T43" fmla="*/ 966 h 1118"/>
                <a:gd name="T44" fmla="*/ 346 w 418"/>
                <a:gd name="T45" fmla="*/ 1016 h 1118"/>
                <a:gd name="T46" fmla="*/ 379 w 418"/>
                <a:gd name="T47" fmla="*/ 1066 h 1118"/>
                <a:gd name="T48" fmla="*/ 418 w 418"/>
                <a:gd name="T49" fmla="*/ 1118 h 1118"/>
                <a:gd name="T50" fmla="*/ 388 w 418"/>
                <a:gd name="T51" fmla="*/ 1082 h 1118"/>
                <a:gd name="T52" fmla="*/ 360 w 418"/>
                <a:gd name="T53" fmla="*/ 1046 h 1118"/>
                <a:gd name="T54" fmla="*/ 338 w 418"/>
                <a:gd name="T55" fmla="*/ 1010 h 1118"/>
                <a:gd name="T56" fmla="*/ 316 w 418"/>
                <a:gd name="T57" fmla="*/ 975 h 1118"/>
                <a:gd name="T58" fmla="*/ 285 w 418"/>
                <a:gd name="T59" fmla="*/ 897 h 1118"/>
                <a:gd name="T60" fmla="*/ 263 w 418"/>
                <a:gd name="T61" fmla="*/ 823 h 1118"/>
                <a:gd name="T62" fmla="*/ 252 w 418"/>
                <a:gd name="T63" fmla="*/ 745 h 1118"/>
                <a:gd name="T64" fmla="*/ 244 w 418"/>
                <a:gd name="T65" fmla="*/ 668 h 1118"/>
                <a:gd name="T66" fmla="*/ 235 w 418"/>
                <a:gd name="T67" fmla="*/ 516 h 1118"/>
                <a:gd name="T68" fmla="*/ 232 w 418"/>
                <a:gd name="T69" fmla="*/ 442 h 1118"/>
                <a:gd name="T70" fmla="*/ 227 w 418"/>
                <a:gd name="T71" fmla="*/ 367 h 1118"/>
                <a:gd name="T72" fmla="*/ 213 w 418"/>
                <a:gd name="T73" fmla="*/ 298 h 1118"/>
                <a:gd name="T74" fmla="*/ 194 w 418"/>
                <a:gd name="T75" fmla="*/ 229 h 1118"/>
                <a:gd name="T76" fmla="*/ 183 w 418"/>
                <a:gd name="T77" fmla="*/ 196 h 1118"/>
                <a:gd name="T78" fmla="*/ 166 w 418"/>
                <a:gd name="T79" fmla="*/ 166 h 1118"/>
                <a:gd name="T80" fmla="*/ 146 w 418"/>
                <a:gd name="T81" fmla="*/ 135 h 1118"/>
                <a:gd name="T82" fmla="*/ 124 w 418"/>
                <a:gd name="T83" fmla="*/ 105 h 1118"/>
                <a:gd name="T84" fmla="*/ 99 w 418"/>
                <a:gd name="T85" fmla="*/ 77 h 1118"/>
                <a:gd name="T86" fmla="*/ 72 w 418"/>
                <a:gd name="T87" fmla="*/ 50 h 1118"/>
                <a:gd name="T88" fmla="*/ 38 w 418"/>
                <a:gd name="T89" fmla="*/ 25 h 1118"/>
                <a:gd name="T90" fmla="*/ 0 w 418"/>
                <a:gd name="T91" fmla="*/ 0 h 11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18"/>
                <a:gd name="T139" fmla="*/ 0 h 1118"/>
                <a:gd name="T140" fmla="*/ 418 w 418"/>
                <a:gd name="T141" fmla="*/ 1118 h 111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18" h="1118">
                  <a:moveTo>
                    <a:pt x="0" y="0"/>
                  </a:moveTo>
                  <a:lnTo>
                    <a:pt x="0" y="0"/>
                  </a:lnTo>
                  <a:lnTo>
                    <a:pt x="8" y="3"/>
                  </a:lnTo>
                  <a:lnTo>
                    <a:pt x="19" y="8"/>
                  </a:lnTo>
                  <a:lnTo>
                    <a:pt x="36" y="17"/>
                  </a:lnTo>
                  <a:lnTo>
                    <a:pt x="77" y="41"/>
                  </a:lnTo>
                  <a:lnTo>
                    <a:pt x="127" y="77"/>
                  </a:lnTo>
                  <a:lnTo>
                    <a:pt x="177" y="124"/>
                  </a:lnTo>
                  <a:lnTo>
                    <a:pt x="221" y="177"/>
                  </a:lnTo>
                  <a:lnTo>
                    <a:pt x="238" y="207"/>
                  </a:lnTo>
                  <a:lnTo>
                    <a:pt x="252" y="240"/>
                  </a:lnTo>
                  <a:lnTo>
                    <a:pt x="260" y="273"/>
                  </a:lnTo>
                  <a:lnTo>
                    <a:pt x="266" y="309"/>
                  </a:lnTo>
                  <a:lnTo>
                    <a:pt x="263" y="428"/>
                  </a:lnTo>
                  <a:lnTo>
                    <a:pt x="257" y="536"/>
                  </a:lnTo>
                  <a:lnTo>
                    <a:pt x="252" y="638"/>
                  </a:lnTo>
                  <a:lnTo>
                    <a:pt x="257" y="732"/>
                  </a:lnTo>
                  <a:lnTo>
                    <a:pt x="260" y="779"/>
                  </a:lnTo>
                  <a:lnTo>
                    <a:pt x="269" y="825"/>
                  </a:lnTo>
                  <a:lnTo>
                    <a:pt x="282" y="872"/>
                  </a:lnTo>
                  <a:lnTo>
                    <a:pt x="299" y="919"/>
                  </a:lnTo>
                  <a:lnTo>
                    <a:pt x="318" y="966"/>
                  </a:lnTo>
                  <a:lnTo>
                    <a:pt x="346" y="1016"/>
                  </a:lnTo>
                  <a:lnTo>
                    <a:pt x="379" y="1066"/>
                  </a:lnTo>
                  <a:lnTo>
                    <a:pt x="418" y="1118"/>
                  </a:lnTo>
                  <a:lnTo>
                    <a:pt x="388" y="1082"/>
                  </a:lnTo>
                  <a:lnTo>
                    <a:pt x="360" y="1046"/>
                  </a:lnTo>
                  <a:lnTo>
                    <a:pt x="338" y="1010"/>
                  </a:lnTo>
                  <a:lnTo>
                    <a:pt x="316" y="975"/>
                  </a:lnTo>
                  <a:lnTo>
                    <a:pt x="285" y="897"/>
                  </a:lnTo>
                  <a:lnTo>
                    <a:pt x="263" y="823"/>
                  </a:lnTo>
                  <a:lnTo>
                    <a:pt x="252" y="745"/>
                  </a:lnTo>
                  <a:lnTo>
                    <a:pt x="244" y="668"/>
                  </a:lnTo>
                  <a:lnTo>
                    <a:pt x="235" y="516"/>
                  </a:lnTo>
                  <a:lnTo>
                    <a:pt x="232" y="442"/>
                  </a:lnTo>
                  <a:lnTo>
                    <a:pt x="227" y="367"/>
                  </a:lnTo>
                  <a:lnTo>
                    <a:pt x="213" y="298"/>
                  </a:lnTo>
                  <a:lnTo>
                    <a:pt x="194" y="229"/>
                  </a:lnTo>
                  <a:lnTo>
                    <a:pt x="183" y="196"/>
                  </a:lnTo>
                  <a:lnTo>
                    <a:pt x="166" y="166"/>
                  </a:lnTo>
                  <a:lnTo>
                    <a:pt x="146" y="135"/>
                  </a:lnTo>
                  <a:lnTo>
                    <a:pt x="124" y="105"/>
                  </a:lnTo>
                  <a:lnTo>
                    <a:pt x="99" y="77"/>
                  </a:lnTo>
                  <a:lnTo>
                    <a:pt x="72" y="50"/>
                  </a:lnTo>
                  <a:lnTo>
                    <a:pt x="38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80" name="Freeform 61"/>
            <p:cNvSpPr>
              <a:spLocks/>
            </p:cNvSpPr>
            <p:nvPr/>
          </p:nvSpPr>
          <p:spPr bwMode="auto">
            <a:xfrm>
              <a:off x="3304" y="983"/>
              <a:ext cx="55" cy="96"/>
            </a:xfrm>
            <a:custGeom>
              <a:avLst/>
              <a:gdLst>
                <a:gd name="T0" fmla="*/ 2 w 55"/>
                <a:gd name="T1" fmla="*/ 8 h 96"/>
                <a:gd name="T2" fmla="*/ 22 w 55"/>
                <a:gd name="T3" fmla="*/ 0 h 96"/>
                <a:gd name="T4" fmla="*/ 38 w 55"/>
                <a:gd name="T5" fmla="*/ 0 h 96"/>
                <a:gd name="T6" fmla="*/ 47 w 55"/>
                <a:gd name="T7" fmla="*/ 2 h 96"/>
                <a:gd name="T8" fmla="*/ 49 w 55"/>
                <a:gd name="T9" fmla="*/ 8 h 96"/>
                <a:gd name="T10" fmla="*/ 55 w 55"/>
                <a:gd name="T11" fmla="*/ 16 h 96"/>
                <a:gd name="T12" fmla="*/ 55 w 55"/>
                <a:gd name="T13" fmla="*/ 27 h 96"/>
                <a:gd name="T14" fmla="*/ 49 w 55"/>
                <a:gd name="T15" fmla="*/ 55 h 96"/>
                <a:gd name="T16" fmla="*/ 41 w 55"/>
                <a:gd name="T17" fmla="*/ 77 h 96"/>
                <a:gd name="T18" fmla="*/ 36 w 55"/>
                <a:gd name="T19" fmla="*/ 88 h 96"/>
                <a:gd name="T20" fmla="*/ 27 w 55"/>
                <a:gd name="T21" fmla="*/ 93 h 96"/>
                <a:gd name="T22" fmla="*/ 16 w 55"/>
                <a:gd name="T23" fmla="*/ 96 h 96"/>
                <a:gd name="T24" fmla="*/ 5 w 55"/>
                <a:gd name="T25" fmla="*/ 96 h 96"/>
                <a:gd name="T26" fmla="*/ 0 w 55"/>
                <a:gd name="T27" fmla="*/ 77 h 96"/>
                <a:gd name="T28" fmla="*/ 2 w 55"/>
                <a:gd name="T29" fmla="*/ 71 h 96"/>
                <a:gd name="T30" fmla="*/ 5 w 55"/>
                <a:gd name="T31" fmla="*/ 66 h 96"/>
                <a:gd name="T32" fmla="*/ 19 w 55"/>
                <a:gd name="T33" fmla="*/ 58 h 96"/>
                <a:gd name="T34" fmla="*/ 33 w 55"/>
                <a:gd name="T35" fmla="*/ 49 h 96"/>
                <a:gd name="T36" fmla="*/ 47 w 55"/>
                <a:gd name="T37" fmla="*/ 35 h 96"/>
                <a:gd name="T38" fmla="*/ 47 w 55"/>
                <a:gd name="T39" fmla="*/ 22 h 96"/>
                <a:gd name="T40" fmla="*/ 44 w 55"/>
                <a:gd name="T41" fmla="*/ 13 h 96"/>
                <a:gd name="T42" fmla="*/ 38 w 55"/>
                <a:gd name="T43" fmla="*/ 5 h 96"/>
                <a:gd name="T44" fmla="*/ 24 w 55"/>
                <a:gd name="T45" fmla="*/ 5 h 96"/>
                <a:gd name="T46" fmla="*/ 2 w 55"/>
                <a:gd name="T47" fmla="*/ 8 h 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5"/>
                <a:gd name="T73" fmla="*/ 0 h 96"/>
                <a:gd name="T74" fmla="*/ 55 w 55"/>
                <a:gd name="T75" fmla="*/ 96 h 9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5" h="96">
                  <a:moveTo>
                    <a:pt x="2" y="8"/>
                  </a:moveTo>
                  <a:lnTo>
                    <a:pt x="22" y="0"/>
                  </a:lnTo>
                  <a:lnTo>
                    <a:pt x="38" y="0"/>
                  </a:lnTo>
                  <a:lnTo>
                    <a:pt x="47" y="2"/>
                  </a:lnTo>
                  <a:lnTo>
                    <a:pt x="49" y="8"/>
                  </a:lnTo>
                  <a:lnTo>
                    <a:pt x="55" y="16"/>
                  </a:lnTo>
                  <a:lnTo>
                    <a:pt x="55" y="27"/>
                  </a:lnTo>
                  <a:lnTo>
                    <a:pt x="49" y="55"/>
                  </a:lnTo>
                  <a:lnTo>
                    <a:pt x="41" y="77"/>
                  </a:lnTo>
                  <a:lnTo>
                    <a:pt x="36" y="88"/>
                  </a:lnTo>
                  <a:lnTo>
                    <a:pt x="27" y="93"/>
                  </a:lnTo>
                  <a:lnTo>
                    <a:pt x="16" y="96"/>
                  </a:lnTo>
                  <a:lnTo>
                    <a:pt x="5" y="96"/>
                  </a:lnTo>
                  <a:lnTo>
                    <a:pt x="0" y="77"/>
                  </a:lnTo>
                  <a:lnTo>
                    <a:pt x="2" y="71"/>
                  </a:lnTo>
                  <a:lnTo>
                    <a:pt x="5" y="66"/>
                  </a:lnTo>
                  <a:lnTo>
                    <a:pt x="19" y="58"/>
                  </a:lnTo>
                  <a:lnTo>
                    <a:pt x="33" y="49"/>
                  </a:lnTo>
                  <a:lnTo>
                    <a:pt x="47" y="35"/>
                  </a:lnTo>
                  <a:lnTo>
                    <a:pt x="47" y="22"/>
                  </a:lnTo>
                  <a:lnTo>
                    <a:pt x="44" y="13"/>
                  </a:lnTo>
                  <a:lnTo>
                    <a:pt x="38" y="5"/>
                  </a:lnTo>
                  <a:lnTo>
                    <a:pt x="24" y="5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81" name="Freeform 62"/>
            <p:cNvSpPr>
              <a:spLocks/>
            </p:cNvSpPr>
            <p:nvPr/>
          </p:nvSpPr>
          <p:spPr bwMode="auto">
            <a:xfrm>
              <a:off x="2666" y="712"/>
              <a:ext cx="191" cy="754"/>
            </a:xfrm>
            <a:custGeom>
              <a:avLst/>
              <a:gdLst>
                <a:gd name="T0" fmla="*/ 61 w 191"/>
                <a:gd name="T1" fmla="*/ 0 h 754"/>
                <a:gd name="T2" fmla="*/ 44 w 191"/>
                <a:gd name="T3" fmla="*/ 36 h 754"/>
                <a:gd name="T4" fmla="*/ 30 w 191"/>
                <a:gd name="T5" fmla="*/ 75 h 754"/>
                <a:gd name="T6" fmla="*/ 22 w 191"/>
                <a:gd name="T7" fmla="*/ 110 h 754"/>
                <a:gd name="T8" fmla="*/ 16 w 191"/>
                <a:gd name="T9" fmla="*/ 146 h 754"/>
                <a:gd name="T10" fmla="*/ 11 w 191"/>
                <a:gd name="T11" fmla="*/ 221 h 754"/>
                <a:gd name="T12" fmla="*/ 16 w 191"/>
                <a:gd name="T13" fmla="*/ 298 h 754"/>
                <a:gd name="T14" fmla="*/ 41 w 191"/>
                <a:gd name="T15" fmla="*/ 422 h 754"/>
                <a:gd name="T16" fmla="*/ 58 w 191"/>
                <a:gd name="T17" fmla="*/ 480 h 754"/>
                <a:gd name="T18" fmla="*/ 77 w 191"/>
                <a:gd name="T19" fmla="*/ 538 h 754"/>
                <a:gd name="T20" fmla="*/ 100 w 191"/>
                <a:gd name="T21" fmla="*/ 594 h 754"/>
                <a:gd name="T22" fmla="*/ 125 w 191"/>
                <a:gd name="T23" fmla="*/ 649 h 754"/>
                <a:gd name="T24" fmla="*/ 155 w 191"/>
                <a:gd name="T25" fmla="*/ 701 h 754"/>
                <a:gd name="T26" fmla="*/ 191 w 191"/>
                <a:gd name="T27" fmla="*/ 754 h 754"/>
                <a:gd name="T28" fmla="*/ 147 w 191"/>
                <a:gd name="T29" fmla="*/ 707 h 754"/>
                <a:gd name="T30" fmla="*/ 111 w 191"/>
                <a:gd name="T31" fmla="*/ 654 h 754"/>
                <a:gd name="T32" fmla="*/ 80 w 191"/>
                <a:gd name="T33" fmla="*/ 602 h 754"/>
                <a:gd name="T34" fmla="*/ 55 w 191"/>
                <a:gd name="T35" fmla="*/ 544 h 754"/>
                <a:gd name="T36" fmla="*/ 36 w 191"/>
                <a:gd name="T37" fmla="*/ 483 h 754"/>
                <a:gd name="T38" fmla="*/ 19 w 191"/>
                <a:gd name="T39" fmla="*/ 422 h 754"/>
                <a:gd name="T40" fmla="*/ 8 w 191"/>
                <a:gd name="T41" fmla="*/ 359 h 754"/>
                <a:gd name="T42" fmla="*/ 0 w 191"/>
                <a:gd name="T43" fmla="*/ 295 h 754"/>
                <a:gd name="T44" fmla="*/ 0 w 191"/>
                <a:gd name="T45" fmla="*/ 249 h 754"/>
                <a:gd name="T46" fmla="*/ 3 w 191"/>
                <a:gd name="T47" fmla="*/ 207 h 754"/>
                <a:gd name="T48" fmla="*/ 3 w 191"/>
                <a:gd name="T49" fmla="*/ 171 h 754"/>
                <a:gd name="T50" fmla="*/ 5 w 191"/>
                <a:gd name="T51" fmla="*/ 138 h 754"/>
                <a:gd name="T52" fmla="*/ 11 w 191"/>
                <a:gd name="T53" fmla="*/ 108 h 754"/>
                <a:gd name="T54" fmla="*/ 22 w 191"/>
                <a:gd name="T55" fmla="*/ 75 h 754"/>
                <a:gd name="T56" fmla="*/ 39 w 191"/>
                <a:gd name="T57" fmla="*/ 39 h 754"/>
                <a:gd name="T58" fmla="*/ 61 w 191"/>
                <a:gd name="T59" fmla="*/ 0 h 7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1"/>
                <a:gd name="T91" fmla="*/ 0 h 754"/>
                <a:gd name="T92" fmla="*/ 191 w 191"/>
                <a:gd name="T93" fmla="*/ 754 h 75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1" h="754">
                  <a:moveTo>
                    <a:pt x="61" y="0"/>
                  </a:moveTo>
                  <a:lnTo>
                    <a:pt x="44" y="36"/>
                  </a:lnTo>
                  <a:lnTo>
                    <a:pt x="30" y="75"/>
                  </a:lnTo>
                  <a:lnTo>
                    <a:pt x="22" y="110"/>
                  </a:lnTo>
                  <a:lnTo>
                    <a:pt x="16" y="146"/>
                  </a:lnTo>
                  <a:lnTo>
                    <a:pt x="11" y="221"/>
                  </a:lnTo>
                  <a:lnTo>
                    <a:pt x="16" y="298"/>
                  </a:lnTo>
                  <a:lnTo>
                    <a:pt x="41" y="422"/>
                  </a:lnTo>
                  <a:lnTo>
                    <a:pt x="58" y="480"/>
                  </a:lnTo>
                  <a:lnTo>
                    <a:pt x="77" y="538"/>
                  </a:lnTo>
                  <a:lnTo>
                    <a:pt x="100" y="594"/>
                  </a:lnTo>
                  <a:lnTo>
                    <a:pt x="125" y="649"/>
                  </a:lnTo>
                  <a:lnTo>
                    <a:pt x="155" y="701"/>
                  </a:lnTo>
                  <a:lnTo>
                    <a:pt x="191" y="754"/>
                  </a:lnTo>
                  <a:lnTo>
                    <a:pt x="147" y="707"/>
                  </a:lnTo>
                  <a:lnTo>
                    <a:pt x="111" y="654"/>
                  </a:lnTo>
                  <a:lnTo>
                    <a:pt x="80" y="602"/>
                  </a:lnTo>
                  <a:lnTo>
                    <a:pt x="55" y="544"/>
                  </a:lnTo>
                  <a:lnTo>
                    <a:pt x="36" y="483"/>
                  </a:lnTo>
                  <a:lnTo>
                    <a:pt x="19" y="422"/>
                  </a:lnTo>
                  <a:lnTo>
                    <a:pt x="8" y="359"/>
                  </a:lnTo>
                  <a:lnTo>
                    <a:pt x="0" y="295"/>
                  </a:lnTo>
                  <a:lnTo>
                    <a:pt x="0" y="249"/>
                  </a:lnTo>
                  <a:lnTo>
                    <a:pt x="3" y="207"/>
                  </a:lnTo>
                  <a:lnTo>
                    <a:pt x="3" y="171"/>
                  </a:lnTo>
                  <a:lnTo>
                    <a:pt x="5" y="138"/>
                  </a:lnTo>
                  <a:lnTo>
                    <a:pt x="11" y="108"/>
                  </a:lnTo>
                  <a:lnTo>
                    <a:pt x="22" y="75"/>
                  </a:lnTo>
                  <a:lnTo>
                    <a:pt x="39" y="3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82" name="Freeform 63"/>
            <p:cNvSpPr>
              <a:spLocks/>
            </p:cNvSpPr>
            <p:nvPr/>
          </p:nvSpPr>
          <p:spPr bwMode="auto">
            <a:xfrm>
              <a:off x="2644" y="729"/>
              <a:ext cx="191" cy="753"/>
            </a:xfrm>
            <a:custGeom>
              <a:avLst/>
              <a:gdLst>
                <a:gd name="T0" fmla="*/ 61 w 191"/>
                <a:gd name="T1" fmla="*/ 0 h 753"/>
                <a:gd name="T2" fmla="*/ 44 w 191"/>
                <a:gd name="T3" fmla="*/ 36 h 753"/>
                <a:gd name="T4" fmla="*/ 30 w 191"/>
                <a:gd name="T5" fmla="*/ 71 h 753"/>
                <a:gd name="T6" fmla="*/ 22 w 191"/>
                <a:gd name="T7" fmla="*/ 107 h 753"/>
                <a:gd name="T8" fmla="*/ 16 w 191"/>
                <a:gd name="T9" fmla="*/ 143 h 753"/>
                <a:gd name="T10" fmla="*/ 13 w 191"/>
                <a:gd name="T11" fmla="*/ 218 h 753"/>
                <a:gd name="T12" fmla="*/ 16 w 191"/>
                <a:gd name="T13" fmla="*/ 298 h 753"/>
                <a:gd name="T14" fmla="*/ 41 w 191"/>
                <a:gd name="T15" fmla="*/ 419 h 753"/>
                <a:gd name="T16" fmla="*/ 58 w 191"/>
                <a:gd name="T17" fmla="*/ 480 h 753"/>
                <a:gd name="T18" fmla="*/ 77 w 191"/>
                <a:gd name="T19" fmla="*/ 538 h 753"/>
                <a:gd name="T20" fmla="*/ 99 w 191"/>
                <a:gd name="T21" fmla="*/ 593 h 753"/>
                <a:gd name="T22" fmla="*/ 124 w 191"/>
                <a:gd name="T23" fmla="*/ 648 h 753"/>
                <a:gd name="T24" fmla="*/ 155 w 191"/>
                <a:gd name="T25" fmla="*/ 701 h 753"/>
                <a:gd name="T26" fmla="*/ 191 w 191"/>
                <a:gd name="T27" fmla="*/ 753 h 753"/>
                <a:gd name="T28" fmla="*/ 147 w 191"/>
                <a:gd name="T29" fmla="*/ 704 h 753"/>
                <a:gd name="T30" fmla="*/ 111 w 191"/>
                <a:gd name="T31" fmla="*/ 654 h 753"/>
                <a:gd name="T32" fmla="*/ 80 w 191"/>
                <a:gd name="T33" fmla="*/ 599 h 753"/>
                <a:gd name="T34" fmla="*/ 55 w 191"/>
                <a:gd name="T35" fmla="*/ 541 h 753"/>
                <a:gd name="T36" fmla="*/ 36 w 191"/>
                <a:gd name="T37" fmla="*/ 483 h 753"/>
                <a:gd name="T38" fmla="*/ 19 w 191"/>
                <a:gd name="T39" fmla="*/ 422 h 753"/>
                <a:gd name="T40" fmla="*/ 8 w 191"/>
                <a:gd name="T41" fmla="*/ 359 h 753"/>
                <a:gd name="T42" fmla="*/ 0 w 191"/>
                <a:gd name="T43" fmla="*/ 295 h 753"/>
                <a:gd name="T44" fmla="*/ 2 w 191"/>
                <a:gd name="T45" fmla="*/ 248 h 753"/>
                <a:gd name="T46" fmla="*/ 2 w 191"/>
                <a:gd name="T47" fmla="*/ 207 h 753"/>
                <a:gd name="T48" fmla="*/ 2 w 191"/>
                <a:gd name="T49" fmla="*/ 171 h 753"/>
                <a:gd name="T50" fmla="*/ 5 w 191"/>
                <a:gd name="T51" fmla="*/ 138 h 753"/>
                <a:gd name="T52" fmla="*/ 13 w 191"/>
                <a:gd name="T53" fmla="*/ 105 h 753"/>
                <a:gd name="T54" fmla="*/ 22 w 191"/>
                <a:gd name="T55" fmla="*/ 71 h 753"/>
                <a:gd name="T56" fmla="*/ 38 w 191"/>
                <a:gd name="T57" fmla="*/ 38 h 753"/>
                <a:gd name="T58" fmla="*/ 61 w 191"/>
                <a:gd name="T59" fmla="*/ 0 h 7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1"/>
                <a:gd name="T91" fmla="*/ 0 h 753"/>
                <a:gd name="T92" fmla="*/ 191 w 191"/>
                <a:gd name="T93" fmla="*/ 753 h 7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1" h="753">
                  <a:moveTo>
                    <a:pt x="61" y="0"/>
                  </a:moveTo>
                  <a:lnTo>
                    <a:pt x="44" y="36"/>
                  </a:lnTo>
                  <a:lnTo>
                    <a:pt x="30" y="71"/>
                  </a:lnTo>
                  <a:lnTo>
                    <a:pt x="22" y="107"/>
                  </a:lnTo>
                  <a:lnTo>
                    <a:pt x="16" y="143"/>
                  </a:lnTo>
                  <a:lnTo>
                    <a:pt x="13" y="218"/>
                  </a:lnTo>
                  <a:lnTo>
                    <a:pt x="16" y="298"/>
                  </a:lnTo>
                  <a:lnTo>
                    <a:pt x="41" y="419"/>
                  </a:lnTo>
                  <a:lnTo>
                    <a:pt x="58" y="480"/>
                  </a:lnTo>
                  <a:lnTo>
                    <a:pt x="77" y="538"/>
                  </a:lnTo>
                  <a:lnTo>
                    <a:pt x="99" y="593"/>
                  </a:lnTo>
                  <a:lnTo>
                    <a:pt x="124" y="648"/>
                  </a:lnTo>
                  <a:lnTo>
                    <a:pt x="155" y="701"/>
                  </a:lnTo>
                  <a:lnTo>
                    <a:pt x="191" y="753"/>
                  </a:lnTo>
                  <a:lnTo>
                    <a:pt x="147" y="704"/>
                  </a:lnTo>
                  <a:lnTo>
                    <a:pt x="111" y="654"/>
                  </a:lnTo>
                  <a:lnTo>
                    <a:pt x="80" y="599"/>
                  </a:lnTo>
                  <a:lnTo>
                    <a:pt x="55" y="541"/>
                  </a:lnTo>
                  <a:lnTo>
                    <a:pt x="36" y="483"/>
                  </a:lnTo>
                  <a:lnTo>
                    <a:pt x="19" y="422"/>
                  </a:lnTo>
                  <a:lnTo>
                    <a:pt x="8" y="359"/>
                  </a:lnTo>
                  <a:lnTo>
                    <a:pt x="0" y="295"/>
                  </a:lnTo>
                  <a:lnTo>
                    <a:pt x="2" y="248"/>
                  </a:lnTo>
                  <a:lnTo>
                    <a:pt x="2" y="207"/>
                  </a:lnTo>
                  <a:lnTo>
                    <a:pt x="2" y="171"/>
                  </a:lnTo>
                  <a:lnTo>
                    <a:pt x="5" y="138"/>
                  </a:lnTo>
                  <a:lnTo>
                    <a:pt x="13" y="105"/>
                  </a:lnTo>
                  <a:lnTo>
                    <a:pt x="22" y="71"/>
                  </a:lnTo>
                  <a:lnTo>
                    <a:pt x="38" y="3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83" name="Freeform 64"/>
            <p:cNvSpPr>
              <a:spLocks/>
            </p:cNvSpPr>
            <p:nvPr/>
          </p:nvSpPr>
          <p:spPr bwMode="auto">
            <a:xfrm>
              <a:off x="2613" y="751"/>
              <a:ext cx="191" cy="753"/>
            </a:xfrm>
            <a:custGeom>
              <a:avLst/>
              <a:gdLst>
                <a:gd name="T0" fmla="*/ 61 w 191"/>
                <a:gd name="T1" fmla="*/ 0 h 753"/>
                <a:gd name="T2" fmla="*/ 44 w 191"/>
                <a:gd name="T3" fmla="*/ 36 h 753"/>
                <a:gd name="T4" fmla="*/ 31 w 191"/>
                <a:gd name="T5" fmla="*/ 71 h 753"/>
                <a:gd name="T6" fmla="*/ 22 w 191"/>
                <a:gd name="T7" fmla="*/ 107 h 753"/>
                <a:gd name="T8" fmla="*/ 14 w 191"/>
                <a:gd name="T9" fmla="*/ 143 h 753"/>
                <a:gd name="T10" fmla="*/ 11 w 191"/>
                <a:gd name="T11" fmla="*/ 218 h 753"/>
                <a:gd name="T12" fmla="*/ 17 w 191"/>
                <a:gd name="T13" fmla="*/ 298 h 753"/>
                <a:gd name="T14" fmla="*/ 42 w 191"/>
                <a:gd name="T15" fmla="*/ 419 h 753"/>
                <a:gd name="T16" fmla="*/ 58 w 191"/>
                <a:gd name="T17" fmla="*/ 480 h 753"/>
                <a:gd name="T18" fmla="*/ 78 w 191"/>
                <a:gd name="T19" fmla="*/ 535 h 753"/>
                <a:gd name="T20" fmla="*/ 100 w 191"/>
                <a:gd name="T21" fmla="*/ 593 h 753"/>
                <a:gd name="T22" fmla="*/ 128 w 191"/>
                <a:gd name="T23" fmla="*/ 648 h 753"/>
                <a:gd name="T24" fmla="*/ 155 w 191"/>
                <a:gd name="T25" fmla="*/ 701 h 753"/>
                <a:gd name="T26" fmla="*/ 191 w 191"/>
                <a:gd name="T27" fmla="*/ 753 h 753"/>
                <a:gd name="T28" fmla="*/ 150 w 191"/>
                <a:gd name="T29" fmla="*/ 704 h 753"/>
                <a:gd name="T30" fmla="*/ 111 w 191"/>
                <a:gd name="T31" fmla="*/ 654 h 753"/>
                <a:gd name="T32" fmla="*/ 81 w 191"/>
                <a:gd name="T33" fmla="*/ 599 h 753"/>
                <a:gd name="T34" fmla="*/ 56 w 191"/>
                <a:gd name="T35" fmla="*/ 541 h 753"/>
                <a:gd name="T36" fmla="*/ 33 w 191"/>
                <a:gd name="T37" fmla="*/ 483 h 753"/>
                <a:gd name="T38" fmla="*/ 20 w 191"/>
                <a:gd name="T39" fmla="*/ 422 h 753"/>
                <a:gd name="T40" fmla="*/ 8 w 191"/>
                <a:gd name="T41" fmla="*/ 359 h 753"/>
                <a:gd name="T42" fmla="*/ 0 w 191"/>
                <a:gd name="T43" fmla="*/ 295 h 753"/>
                <a:gd name="T44" fmla="*/ 0 w 191"/>
                <a:gd name="T45" fmla="*/ 248 h 753"/>
                <a:gd name="T46" fmla="*/ 0 w 191"/>
                <a:gd name="T47" fmla="*/ 207 h 753"/>
                <a:gd name="T48" fmla="*/ 3 w 191"/>
                <a:gd name="T49" fmla="*/ 171 h 753"/>
                <a:gd name="T50" fmla="*/ 6 w 191"/>
                <a:gd name="T51" fmla="*/ 138 h 753"/>
                <a:gd name="T52" fmla="*/ 11 w 191"/>
                <a:gd name="T53" fmla="*/ 105 h 753"/>
                <a:gd name="T54" fmla="*/ 22 w 191"/>
                <a:gd name="T55" fmla="*/ 71 h 753"/>
                <a:gd name="T56" fmla="*/ 39 w 191"/>
                <a:gd name="T57" fmla="*/ 38 h 753"/>
                <a:gd name="T58" fmla="*/ 61 w 191"/>
                <a:gd name="T59" fmla="*/ 0 h 7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1"/>
                <a:gd name="T91" fmla="*/ 0 h 753"/>
                <a:gd name="T92" fmla="*/ 191 w 191"/>
                <a:gd name="T93" fmla="*/ 753 h 7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1" h="753">
                  <a:moveTo>
                    <a:pt x="61" y="0"/>
                  </a:moveTo>
                  <a:lnTo>
                    <a:pt x="44" y="36"/>
                  </a:lnTo>
                  <a:lnTo>
                    <a:pt x="31" y="71"/>
                  </a:lnTo>
                  <a:lnTo>
                    <a:pt x="22" y="107"/>
                  </a:lnTo>
                  <a:lnTo>
                    <a:pt x="14" y="143"/>
                  </a:lnTo>
                  <a:lnTo>
                    <a:pt x="11" y="218"/>
                  </a:lnTo>
                  <a:lnTo>
                    <a:pt x="17" y="298"/>
                  </a:lnTo>
                  <a:lnTo>
                    <a:pt x="42" y="419"/>
                  </a:lnTo>
                  <a:lnTo>
                    <a:pt x="58" y="480"/>
                  </a:lnTo>
                  <a:lnTo>
                    <a:pt x="78" y="535"/>
                  </a:lnTo>
                  <a:lnTo>
                    <a:pt x="100" y="593"/>
                  </a:lnTo>
                  <a:lnTo>
                    <a:pt x="128" y="648"/>
                  </a:lnTo>
                  <a:lnTo>
                    <a:pt x="155" y="701"/>
                  </a:lnTo>
                  <a:lnTo>
                    <a:pt x="191" y="753"/>
                  </a:lnTo>
                  <a:lnTo>
                    <a:pt x="150" y="704"/>
                  </a:lnTo>
                  <a:lnTo>
                    <a:pt x="111" y="654"/>
                  </a:lnTo>
                  <a:lnTo>
                    <a:pt x="81" y="599"/>
                  </a:lnTo>
                  <a:lnTo>
                    <a:pt x="56" y="541"/>
                  </a:lnTo>
                  <a:lnTo>
                    <a:pt x="33" y="483"/>
                  </a:lnTo>
                  <a:lnTo>
                    <a:pt x="20" y="422"/>
                  </a:lnTo>
                  <a:lnTo>
                    <a:pt x="8" y="359"/>
                  </a:lnTo>
                  <a:lnTo>
                    <a:pt x="0" y="295"/>
                  </a:lnTo>
                  <a:lnTo>
                    <a:pt x="0" y="248"/>
                  </a:lnTo>
                  <a:lnTo>
                    <a:pt x="0" y="207"/>
                  </a:lnTo>
                  <a:lnTo>
                    <a:pt x="3" y="171"/>
                  </a:lnTo>
                  <a:lnTo>
                    <a:pt x="6" y="138"/>
                  </a:lnTo>
                  <a:lnTo>
                    <a:pt x="11" y="105"/>
                  </a:lnTo>
                  <a:lnTo>
                    <a:pt x="22" y="71"/>
                  </a:lnTo>
                  <a:lnTo>
                    <a:pt x="39" y="3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84" name="Freeform 65"/>
            <p:cNvSpPr>
              <a:spLocks/>
            </p:cNvSpPr>
            <p:nvPr/>
          </p:nvSpPr>
          <p:spPr bwMode="auto">
            <a:xfrm>
              <a:off x="2871" y="1515"/>
              <a:ext cx="86" cy="199"/>
            </a:xfrm>
            <a:custGeom>
              <a:avLst/>
              <a:gdLst>
                <a:gd name="T0" fmla="*/ 0 w 86"/>
                <a:gd name="T1" fmla="*/ 183 h 199"/>
                <a:gd name="T2" fmla="*/ 25 w 86"/>
                <a:gd name="T3" fmla="*/ 169 h 199"/>
                <a:gd name="T4" fmla="*/ 42 w 86"/>
                <a:gd name="T5" fmla="*/ 149 h 199"/>
                <a:gd name="T6" fmla="*/ 50 w 86"/>
                <a:gd name="T7" fmla="*/ 130 h 199"/>
                <a:gd name="T8" fmla="*/ 55 w 86"/>
                <a:gd name="T9" fmla="*/ 105 h 199"/>
                <a:gd name="T10" fmla="*/ 55 w 86"/>
                <a:gd name="T11" fmla="*/ 53 h 199"/>
                <a:gd name="T12" fmla="*/ 53 w 86"/>
                <a:gd name="T13" fmla="*/ 0 h 199"/>
                <a:gd name="T14" fmla="*/ 55 w 86"/>
                <a:gd name="T15" fmla="*/ 3 h 199"/>
                <a:gd name="T16" fmla="*/ 55 w 86"/>
                <a:gd name="T17" fmla="*/ 11 h 199"/>
                <a:gd name="T18" fmla="*/ 64 w 86"/>
                <a:gd name="T19" fmla="*/ 31 h 199"/>
                <a:gd name="T20" fmla="*/ 69 w 86"/>
                <a:gd name="T21" fmla="*/ 58 h 199"/>
                <a:gd name="T22" fmla="*/ 78 w 86"/>
                <a:gd name="T23" fmla="*/ 89 h 199"/>
                <a:gd name="T24" fmla="*/ 83 w 86"/>
                <a:gd name="T25" fmla="*/ 119 h 199"/>
                <a:gd name="T26" fmla="*/ 86 w 86"/>
                <a:gd name="T27" fmla="*/ 144 h 199"/>
                <a:gd name="T28" fmla="*/ 86 w 86"/>
                <a:gd name="T29" fmla="*/ 163 h 199"/>
                <a:gd name="T30" fmla="*/ 86 w 86"/>
                <a:gd name="T31" fmla="*/ 169 h 199"/>
                <a:gd name="T32" fmla="*/ 83 w 86"/>
                <a:gd name="T33" fmla="*/ 174 h 199"/>
                <a:gd name="T34" fmla="*/ 28 w 86"/>
                <a:gd name="T35" fmla="*/ 199 h 199"/>
                <a:gd name="T36" fmla="*/ 0 w 86"/>
                <a:gd name="T37" fmla="*/ 183 h 1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6"/>
                <a:gd name="T58" fmla="*/ 0 h 199"/>
                <a:gd name="T59" fmla="*/ 86 w 86"/>
                <a:gd name="T60" fmla="*/ 199 h 1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6" h="199">
                  <a:moveTo>
                    <a:pt x="0" y="183"/>
                  </a:moveTo>
                  <a:lnTo>
                    <a:pt x="25" y="169"/>
                  </a:lnTo>
                  <a:lnTo>
                    <a:pt x="42" y="149"/>
                  </a:lnTo>
                  <a:lnTo>
                    <a:pt x="50" y="130"/>
                  </a:lnTo>
                  <a:lnTo>
                    <a:pt x="55" y="105"/>
                  </a:lnTo>
                  <a:lnTo>
                    <a:pt x="55" y="53"/>
                  </a:lnTo>
                  <a:lnTo>
                    <a:pt x="53" y="0"/>
                  </a:lnTo>
                  <a:lnTo>
                    <a:pt x="55" y="3"/>
                  </a:lnTo>
                  <a:lnTo>
                    <a:pt x="55" y="11"/>
                  </a:lnTo>
                  <a:lnTo>
                    <a:pt x="64" y="31"/>
                  </a:lnTo>
                  <a:lnTo>
                    <a:pt x="69" y="58"/>
                  </a:lnTo>
                  <a:lnTo>
                    <a:pt x="78" y="89"/>
                  </a:lnTo>
                  <a:lnTo>
                    <a:pt x="83" y="119"/>
                  </a:lnTo>
                  <a:lnTo>
                    <a:pt x="86" y="144"/>
                  </a:lnTo>
                  <a:lnTo>
                    <a:pt x="86" y="163"/>
                  </a:lnTo>
                  <a:lnTo>
                    <a:pt x="86" y="169"/>
                  </a:lnTo>
                  <a:lnTo>
                    <a:pt x="83" y="174"/>
                  </a:lnTo>
                  <a:lnTo>
                    <a:pt x="28" y="199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FF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85" name="Freeform 66"/>
            <p:cNvSpPr>
              <a:spLocks/>
            </p:cNvSpPr>
            <p:nvPr/>
          </p:nvSpPr>
          <p:spPr bwMode="auto">
            <a:xfrm>
              <a:off x="2569" y="3111"/>
              <a:ext cx="72" cy="69"/>
            </a:xfrm>
            <a:custGeom>
              <a:avLst/>
              <a:gdLst>
                <a:gd name="T0" fmla="*/ 36 w 72"/>
                <a:gd name="T1" fmla="*/ 0 h 69"/>
                <a:gd name="T2" fmla="*/ 0 w 72"/>
                <a:gd name="T3" fmla="*/ 61 h 69"/>
                <a:gd name="T4" fmla="*/ 11 w 72"/>
                <a:gd name="T5" fmla="*/ 69 h 69"/>
                <a:gd name="T6" fmla="*/ 72 w 72"/>
                <a:gd name="T7" fmla="*/ 22 h 69"/>
                <a:gd name="T8" fmla="*/ 36 w 72"/>
                <a:gd name="T9" fmla="*/ 0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69"/>
                <a:gd name="T17" fmla="*/ 72 w 72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69">
                  <a:moveTo>
                    <a:pt x="36" y="0"/>
                  </a:moveTo>
                  <a:lnTo>
                    <a:pt x="0" y="61"/>
                  </a:lnTo>
                  <a:lnTo>
                    <a:pt x="11" y="69"/>
                  </a:lnTo>
                  <a:lnTo>
                    <a:pt x="72" y="2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86" name="Freeform 67"/>
            <p:cNvSpPr>
              <a:spLocks/>
            </p:cNvSpPr>
            <p:nvPr/>
          </p:nvSpPr>
          <p:spPr bwMode="auto">
            <a:xfrm>
              <a:off x="2954" y="2448"/>
              <a:ext cx="14" cy="20"/>
            </a:xfrm>
            <a:custGeom>
              <a:avLst/>
              <a:gdLst>
                <a:gd name="T0" fmla="*/ 14 w 14"/>
                <a:gd name="T1" fmla="*/ 20 h 20"/>
                <a:gd name="T2" fmla="*/ 14 w 14"/>
                <a:gd name="T3" fmla="*/ 6 h 20"/>
                <a:gd name="T4" fmla="*/ 0 w 14"/>
                <a:gd name="T5" fmla="*/ 0 h 20"/>
                <a:gd name="T6" fmla="*/ 14 w 14"/>
                <a:gd name="T7" fmla="*/ 2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0"/>
                <a:gd name="T14" fmla="*/ 14 w 14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0">
                  <a:moveTo>
                    <a:pt x="14" y="20"/>
                  </a:moveTo>
                  <a:lnTo>
                    <a:pt x="14" y="6"/>
                  </a:lnTo>
                  <a:lnTo>
                    <a:pt x="0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0F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6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1" grpId="0" animBg="1"/>
          <p:bldP spid="32" grpId="0" animBg="1"/>
          <p:bldP spid="34" grpId="0" animBg="1"/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31" grpId="0" animBg="1"/>
          <p:bldP spid="32" grpId="0" animBg="1"/>
          <p:bldP spid="34" grpId="0" animBg="1"/>
          <p:bldP spid="46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436096" y="2132856"/>
            <a:ext cx="178548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heard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paid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sung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797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hear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pay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5896" y="2132856"/>
            <a:ext cx="17281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heard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paid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sang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5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19" y="2560719"/>
            <a:ext cx="1588361" cy="15883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0195"/>
            <a:ext cx="1568885" cy="156888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endshow" highlightClick="1"/>
          </p:cNvPr>
          <p:cNvSpPr txBox="1"/>
          <p:nvPr/>
        </p:nvSpPr>
        <p:spPr>
          <a:xfrm>
            <a:off x="7956376" y="1635477"/>
            <a:ext cx="805580" cy="569387"/>
          </a:xfrm>
          <a:prstGeom prst="actionButtonBlank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1100" b="1" dirty="0">
              <a:solidFill>
                <a:srgbClr val="FF0000"/>
              </a:solidFill>
            </a:endParaRPr>
          </a:p>
          <a:p>
            <a:pPr algn="ctr"/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EXIT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923928" y="5883405"/>
            <a:ext cx="1141348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30/30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87" name="AutoShape 11">
            <a:hlinkClick r:id="" action="ppaction://noaction" highlightClick="1"/>
            <a:hlinkHover r:id="" action="ppaction://noaction">
              <a:snd r:embed="rId12" name="Hear.wav"/>
            </a:hlinkHover>
          </p:cNvPr>
          <p:cNvSpPr>
            <a:spLocks noChangeArrowheads="1"/>
          </p:cNvSpPr>
          <p:nvPr/>
        </p:nvSpPr>
        <p:spPr bwMode="auto">
          <a:xfrm>
            <a:off x="2355209" y="4350619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8" name="AutoShape 12">
            <a:hlinkClick r:id="" action="ppaction://noaction" highlightClick="1"/>
            <a:hlinkHover r:id="" action="ppaction://noaction">
              <a:snd r:embed="rId13" name="Heard.wav"/>
            </a:hlinkHover>
          </p:cNvPr>
          <p:cNvSpPr>
            <a:spLocks noChangeArrowheads="1"/>
          </p:cNvSpPr>
          <p:nvPr/>
        </p:nvSpPr>
        <p:spPr bwMode="auto">
          <a:xfrm>
            <a:off x="4245617" y="435300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9" name="AutoShape 13">
            <a:hlinkClick r:id="" action="ppaction://noaction" highlightClick="1"/>
            <a:hlinkHover r:id="" action="ppaction://noaction">
              <a:snd r:embed="rId13" name="Heard.wav"/>
            </a:hlinkHover>
          </p:cNvPr>
          <p:cNvSpPr>
            <a:spLocks noChangeArrowheads="1"/>
          </p:cNvSpPr>
          <p:nvPr/>
        </p:nvSpPr>
        <p:spPr bwMode="auto">
          <a:xfrm>
            <a:off x="6076689" y="4325076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  <p:pic>
        <p:nvPicPr>
          <p:cNvPr id="90" name="89 Imagen" descr="Oir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1920" y="300154"/>
            <a:ext cx="1248484" cy="1299501"/>
          </a:xfrm>
          <a:prstGeom prst="rect">
            <a:avLst/>
          </a:prstGeom>
          <a:effectLst>
            <a:glow rad="63500">
              <a:schemeClr val="bg1">
                <a:alpha val="73000"/>
              </a:schemeClr>
            </a:glow>
          </a:effectLst>
        </p:spPr>
      </p:pic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6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87" grpId="0" animBg="1"/>
          <p:bldP spid="88" grpId="0" animBg="1"/>
          <p:bldP spid="89" grpId="0" animBg="1"/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87" grpId="0" animBg="1"/>
          <p:bldP spid="88" grpId="0" animBg="1"/>
          <p:bldP spid="89" grpId="0" animBg="1"/>
          <p:bldP spid="4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bite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do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eat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079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bit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did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ate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801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bitten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done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eaten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18" name="17 Rectángulo redondeado"/>
          <p:cNvSpPr/>
          <p:nvPr/>
        </p:nvSpPr>
        <p:spPr>
          <a:xfrm>
            <a:off x="4006716" y="5883405"/>
            <a:ext cx="1044323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2/30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sp>
        <p:nvSpPr>
          <p:cNvPr id="20" name="1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pic>
        <p:nvPicPr>
          <p:cNvPr id="35" name="34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4" name="AutoShape 49">
            <a:hlinkClick r:id="" action="ppaction://noaction" highlightClick="1"/>
            <a:hlinkHover r:id="" action="ppaction://noaction">
              <a:snd r:embed="rId12" name="Bite.wav"/>
            </a:hlinkHover>
          </p:cNvPr>
          <p:cNvSpPr>
            <a:spLocks noChangeArrowheads="1"/>
          </p:cNvSpPr>
          <p:nvPr/>
        </p:nvSpPr>
        <p:spPr bwMode="auto">
          <a:xfrm>
            <a:off x="2376450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6" name="AutoShape 50">
            <a:hlinkClick r:id="" action="ppaction://noaction" highlightClick="1"/>
            <a:hlinkHover r:id="" action="ppaction://noaction">
              <a:snd r:embed="rId13" name="Bit.wav"/>
            </a:hlinkHover>
          </p:cNvPr>
          <p:cNvSpPr>
            <a:spLocks noChangeArrowheads="1"/>
          </p:cNvSpPr>
          <p:nvPr/>
        </p:nvSpPr>
        <p:spPr bwMode="auto">
          <a:xfrm>
            <a:off x="4204481" y="4333204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6" name="AutoShape 51">
            <a:hlinkClick r:id="" action="ppaction://noaction" highlightClick="1"/>
            <a:hlinkHover r:id="" action="ppaction://noaction">
              <a:snd r:embed="rId14" name="Bitten.wav"/>
            </a:hlinkHover>
          </p:cNvPr>
          <p:cNvSpPr>
            <a:spLocks noChangeArrowheads="1"/>
          </p:cNvSpPr>
          <p:nvPr/>
        </p:nvSpPr>
        <p:spPr bwMode="auto">
          <a:xfrm>
            <a:off x="6055976" y="4333204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7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8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9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39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2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3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44" name="Picture 45" descr="Sopla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804002" y="294584"/>
            <a:ext cx="1375631" cy="1289204"/>
          </a:xfrm>
          <a:prstGeom prst="rect">
            <a:avLst/>
          </a:prstGeom>
          <a:noFill/>
          <a:effectLst>
            <a:glow rad="63500">
              <a:schemeClr val="bg1">
                <a:alpha val="69000"/>
              </a:schemeClr>
            </a:glow>
          </a:effectLst>
        </p:spPr>
      </p:pic>
      <p:sp>
        <p:nvSpPr>
          <p:cNvPr id="45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2" grpId="0"/>
          <p:bldP spid="21" grpId="0"/>
          <p:bldP spid="24" grpId="0" animBg="1"/>
          <p:bldP spid="26" grpId="0" animBg="1"/>
          <p:bldP spid="36" grpId="0" animBg="1"/>
          <p:bldP spid="37" grpId="0" animBg="1"/>
          <p:bldP spid="38" grpId="0" animBg="1"/>
          <p:bldP spid="39" grpId="0" animBg="1"/>
          <p:bldP spid="41" grpId="0" animBg="1"/>
          <p:bldP spid="42" grpId="0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2" grpId="0"/>
          <p:bldP spid="21" grpId="0"/>
          <p:bldP spid="24" grpId="0" animBg="1"/>
          <p:bldP spid="26" grpId="0" animBg="1"/>
          <p:bldP spid="36" grpId="0" animBg="1"/>
          <p:bldP spid="37" grpId="0" animBg="1"/>
          <p:bldP spid="38" grpId="0" animBg="1"/>
          <p:bldP spid="39" grpId="0" animBg="1"/>
          <p:bldP spid="41" grpId="0" animBg="1"/>
          <p:bldP spid="42" grpId="0" animBg="1"/>
          <p:bldP spid="4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blow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forget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079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blew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forgot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32856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blown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forgoten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4006716" y="5883405"/>
            <a:ext cx="1044323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3/30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9" name="38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35" name="AutoShape 49">
            <a:hlinkClick r:id="" action="ppaction://noaction" highlightClick="1">
              <a:snd r:embed="rId11" name="Blow.wav"/>
            </a:hlinkClick>
            <a:hlinkHover r:id="" action="ppaction://noaction">
              <a:snd r:embed="rId11" name="Blow.wav"/>
            </a:hlinkHover>
          </p:cNvPr>
          <p:cNvSpPr>
            <a:spLocks noChangeArrowheads="1"/>
          </p:cNvSpPr>
          <p:nvPr/>
        </p:nvSpPr>
        <p:spPr bwMode="auto">
          <a:xfrm>
            <a:off x="2376450" y="4317761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0" name="AutoShape 50">
            <a:hlinkClick r:id="" action="ppaction://noaction" highlightClick="1"/>
            <a:hlinkHover r:id="" action="ppaction://noaction">
              <a:snd r:embed="rId12" name="Blew.wav"/>
            </a:hlinkHover>
          </p:cNvPr>
          <p:cNvSpPr>
            <a:spLocks noChangeArrowheads="1"/>
          </p:cNvSpPr>
          <p:nvPr/>
        </p:nvSpPr>
        <p:spPr bwMode="auto">
          <a:xfrm>
            <a:off x="4224526" y="4336137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" name="AutoShape 51">
            <a:hlinkClick r:id="" action="ppaction://noaction" highlightClick="1"/>
            <a:hlinkHover r:id="" action="ppaction://noaction">
              <a:snd r:embed="rId13" name="Blown.wav"/>
            </a:hlinkHover>
          </p:cNvPr>
          <p:cNvSpPr>
            <a:spLocks noChangeArrowheads="1"/>
          </p:cNvSpPr>
          <p:nvPr/>
        </p:nvSpPr>
        <p:spPr bwMode="auto">
          <a:xfrm>
            <a:off x="6055976" y="4335079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8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9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0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51" name="Picture 45" descr="Sopla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63888" y="253723"/>
            <a:ext cx="1754826" cy="1381753"/>
          </a:xfrm>
          <a:prstGeom prst="rect">
            <a:avLst/>
          </a:prstGeom>
          <a:noFill/>
          <a:effectLst>
            <a:glow rad="63500">
              <a:schemeClr val="bg1">
                <a:alpha val="69000"/>
              </a:schemeClr>
            </a:glow>
          </a:effectLst>
        </p:spPr>
      </p:pic>
      <p:sp>
        <p:nvSpPr>
          <p:cNvPr id="52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2" grpId="0"/>
          <p:bldP spid="21" grpId="0"/>
          <p:bldP spid="35" grpId="0" animBg="1"/>
          <p:bldP spid="40" grpId="0" animBg="1"/>
          <p:bldP spid="41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2" grpId="0"/>
          <p:bldP spid="21" grpId="0"/>
          <p:bldP spid="35" grpId="0" animBg="1"/>
          <p:bldP spid="40" grpId="0" animBg="1"/>
          <p:bldP spid="41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32856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broken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break</a:t>
            </a: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broke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484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4006716" y="5883405"/>
            <a:ext cx="1044323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4/30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9" name="38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31" name="AutoShape 20">
            <a:hlinkClick r:id="" action="ppaction://noaction" highlightClick="1">
              <a:snd r:embed="rId11" name="applause.wav"/>
            </a:hlinkClick>
            <a:hlinkHover r:id="" action="ppaction://noaction">
              <a:snd r:embed="rId12" name="Break.wav"/>
            </a:hlinkHover>
          </p:cNvPr>
          <p:cNvSpPr>
            <a:spLocks noChangeArrowheads="1"/>
          </p:cNvSpPr>
          <p:nvPr/>
        </p:nvSpPr>
        <p:spPr bwMode="auto">
          <a:xfrm>
            <a:off x="2332273" y="4325371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2" name="AutoShape 21">
            <a:hlinkClick r:id="" action="ppaction://noaction" highlightClick="1">
              <a:snd r:embed="rId11" name="applause.wav"/>
            </a:hlinkClick>
            <a:hlinkHover r:id="" action="ppaction://noaction">
              <a:snd r:embed="rId13" name="Broke.wav"/>
            </a:hlinkHover>
          </p:cNvPr>
          <p:cNvSpPr>
            <a:spLocks noChangeArrowheads="1"/>
          </p:cNvSpPr>
          <p:nvPr/>
        </p:nvSpPr>
        <p:spPr bwMode="auto">
          <a:xfrm>
            <a:off x="4241540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22">
            <a:hlinkClick r:id="" action="ppaction://noaction" highlightClick="1">
              <a:snd r:embed="rId11" name="applause.wav"/>
            </a:hlinkClick>
            <a:hlinkHover r:id="" action="ppaction://noaction">
              <a:snd r:embed="rId14" name="Broken.wav"/>
            </a:hlinkHover>
          </p:cNvPr>
          <p:cNvSpPr>
            <a:spLocks noChangeArrowheads="1"/>
          </p:cNvSpPr>
          <p:nvPr/>
        </p:nvSpPr>
        <p:spPr bwMode="auto">
          <a:xfrm>
            <a:off x="6077505" y="4338210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5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4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5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47" name="Picture 13" descr="Rompe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07904" y="245636"/>
            <a:ext cx="1544851" cy="1344448"/>
          </a:xfrm>
          <a:prstGeom prst="rect">
            <a:avLst/>
          </a:prstGeom>
          <a:noFill/>
          <a:effectLst>
            <a:glow rad="63500">
              <a:schemeClr val="bg1">
                <a:alpha val="80000"/>
              </a:schemeClr>
            </a:glow>
          </a:effectLst>
        </p:spPr>
      </p:pic>
      <p:sp>
        <p:nvSpPr>
          <p:cNvPr id="48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31" grpId="0" animBg="1"/>
          <p:bldP spid="32" grpId="0" animBg="1"/>
          <p:bldP spid="34" grpId="0" animBg="1"/>
          <p:bldP spid="35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31" grpId="0" animBg="1"/>
          <p:bldP spid="32" grpId="0" animBg="1"/>
          <p:bldP spid="34" grpId="0" animBg="1"/>
          <p:bldP spid="35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32856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brought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bring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06272" y="2132856"/>
            <a:ext cx="165781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brought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4006716" y="5883405"/>
            <a:ext cx="1044323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5/30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31" name="AutoShape 28">
            <a:hlinkClick r:id="" action="ppaction://noaction" highlightClick="1">
              <a:snd r:embed="rId11" name="applause.wav"/>
            </a:hlinkClick>
            <a:hlinkHover r:id="" action="ppaction://noaction">
              <a:snd r:embed="rId12" name="Bring.wav"/>
            </a:hlinkHover>
          </p:cNvPr>
          <p:cNvSpPr>
            <a:spLocks noChangeArrowheads="1"/>
          </p:cNvSpPr>
          <p:nvPr/>
        </p:nvSpPr>
        <p:spPr bwMode="auto">
          <a:xfrm>
            <a:off x="2376450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2" name="AutoShape 29">
            <a:hlinkClick r:id="" action="ppaction://noaction" highlightClick="1">
              <a:snd r:embed="rId11" name="applause.wav"/>
            </a:hlinkClick>
            <a:hlinkHover r:id="" action="ppaction://noaction">
              <a:snd r:embed="rId13" name="Brought.wav"/>
            </a:hlinkHover>
          </p:cNvPr>
          <p:cNvSpPr>
            <a:spLocks noChangeArrowheads="1"/>
          </p:cNvSpPr>
          <p:nvPr/>
        </p:nvSpPr>
        <p:spPr bwMode="auto">
          <a:xfrm>
            <a:off x="4274319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33">
            <a:hlinkClick r:id="" action="ppaction://noaction" highlightClick="1">
              <a:snd r:embed="rId11" name="applause.wav"/>
            </a:hlinkClick>
            <a:hlinkHover r:id="" action="ppaction://noaction">
              <a:snd r:embed="rId13" name="Brought.wav"/>
            </a:hlinkHover>
          </p:cNvPr>
          <p:cNvSpPr>
            <a:spLocks noChangeArrowheads="1"/>
          </p:cNvSpPr>
          <p:nvPr/>
        </p:nvSpPr>
        <p:spPr bwMode="auto">
          <a:xfrm>
            <a:off x="6055976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4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5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grpSp>
        <p:nvGrpSpPr>
          <p:cNvPr id="47" name="Group 27"/>
          <p:cNvGrpSpPr>
            <a:grpSpLocks/>
          </p:cNvGrpSpPr>
          <p:nvPr/>
        </p:nvGrpSpPr>
        <p:grpSpPr bwMode="auto">
          <a:xfrm>
            <a:off x="3995936" y="239902"/>
            <a:ext cx="955707" cy="1361284"/>
            <a:chOff x="4059" y="73"/>
            <a:chExt cx="953" cy="1327"/>
          </a:xfrm>
        </p:grpSpPr>
        <p:grpSp>
          <p:nvGrpSpPr>
            <p:cNvPr id="48" name="Group 17"/>
            <p:cNvGrpSpPr>
              <a:grpSpLocks/>
            </p:cNvGrpSpPr>
            <p:nvPr/>
          </p:nvGrpSpPr>
          <p:grpSpPr bwMode="auto">
            <a:xfrm>
              <a:off x="4059" y="73"/>
              <a:ext cx="953" cy="1327"/>
              <a:chOff x="3923" y="107"/>
              <a:chExt cx="953" cy="1327"/>
            </a:xfrm>
          </p:grpSpPr>
          <p:sp>
            <p:nvSpPr>
              <p:cNvPr id="50" name="AutoShape 18"/>
              <p:cNvSpPr>
                <a:spLocks noChangeArrowheads="1"/>
              </p:cNvSpPr>
              <p:nvPr/>
            </p:nvSpPr>
            <p:spPr bwMode="auto">
              <a:xfrm>
                <a:off x="3923" y="1026"/>
                <a:ext cx="953" cy="408"/>
              </a:xfrm>
              <a:prstGeom prst="downArrow">
                <a:avLst>
                  <a:gd name="adj1" fmla="val 46352"/>
                  <a:gd name="adj2" fmla="val 58824"/>
                </a:avLst>
              </a:prstGeom>
              <a:solidFill>
                <a:srgbClr val="FFFF00"/>
              </a:solidFill>
              <a:ln w="9525">
                <a:miter lim="800000"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>
                  <a:solidFill>
                    <a:srgbClr val="000000"/>
                  </a:solidFill>
                </a:endParaRPr>
              </a:p>
            </p:txBody>
          </p:sp>
          <p:pic>
            <p:nvPicPr>
              <p:cNvPr id="51" name="Picture 19" descr="Venir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4105" y="107"/>
                <a:ext cx="635" cy="1282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</p:pic>
        </p:grpSp>
        <p:sp>
          <p:nvSpPr>
            <p:cNvPr id="49" name="AutoShape 20"/>
            <p:cNvSpPr>
              <a:spLocks noChangeArrowheads="1"/>
            </p:cNvSpPr>
            <p:nvPr/>
          </p:nvSpPr>
          <p:spPr bwMode="auto">
            <a:xfrm>
              <a:off x="4422" y="493"/>
              <a:ext cx="408" cy="363"/>
            </a:xfrm>
            <a:prstGeom prst="cube">
              <a:avLst>
                <a:gd name="adj" fmla="val 25000"/>
              </a:avLst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52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31" grpId="0" animBg="1"/>
          <p:bldP spid="32" grpId="0" animBg="1"/>
          <p:bldP spid="34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31" grpId="0" animBg="1"/>
          <p:bldP spid="32" grpId="0" animBg="1"/>
          <p:bldP spid="34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132856"/>
            <a:ext cx="17134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built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build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built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4006716" y="5883405"/>
            <a:ext cx="1044323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6/30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31" name="AutoShape 25">
            <a:hlinkClick r:id="" action="ppaction://noaction" highlightClick="1"/>
            <a:hlinkHover r:id="" action="ppaction://noaction">
              <a:snd r:embed="rId12" name="Build.wav"/>
            </a:hlinkHover>
          </p:cNvPr>
          <p:cNvSpPr>
            <a:spLocks noChangeArrowheads="1"/>
          </p:cNvSpPr>
          <p:nvPr/>
        </p:nvSpPr>
        <p:spPr bwMode="auto">
          <a:xfrm>
            <a:off x="2376450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2" name="AutoShape 26">
            <a:hlinkClick r:id="" action="ppaction://noaction" highlightClick="1"/>
            <a:hlinkHover r:id="" action="ppaction://noaction">
              <a:snd r:embed="rId13" name="Built.wav"/>
            </a:hlinkHover>
          </p:cNvPr>
          <p:cNvSpPr>
            <a:spLocks noChangeArrowheads="1"/>
          </p:cNvSpPr>
          <p:nvPr/>
        </p:nvSpPr>
        <p:spPr bwMode="auto">
          <a:xfrm>
            <a:off x="4224526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4" name="AutoShape 28">
            <a:hlinkClick r:id="" action="ppaction://noaction" highlightClick="1"/>
            <a:hlinkHover r:id="" action="ppaction://noaction">
              <a:snd r:embed="rId13" name="Built.wav"/>
            </a:hlinkHover>
          </p:cNvPr>
          <p:cNvSpPr>
            <a:spLocks noChangeArrowheads="1"/>
          </p:cNvSpPr>
          <p:nvPr/>
        </p:nvSpPr>
        <p:spPr bwMode="auto">
          <a:xfrm>
            <a:off x="6077505" y="4323819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35" name="Picture 21" descr="Albañi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79912" y="280464"/>
            <a:ext cx="1431570" cy="1276328"/>
          </a:xfrm>
          <a:prstGeom prst="rect">
            <a:avLst/>
          </a:prstGeom>
          <a:noFill/>
          <a:effectLst>
            <a:glow rad="63500">
              <a:schemeClr val="bg1">
                <a:alpha val="77000"/>
              </a:schemeClr>
            </a:glow>
          </a:effectLst>
        </p:spPr>
      </p:pic>
      <p:sp>
        <p:nvSpPr>
          <p:cNvPr id="42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1" grpId="0" animBg="1"/>
          <p:bldP spid="32" grpId="0" animBg="1"/>
          <p:bldP spid="34" grpId="0" animBg="1"/>
          <p:bldP spid="39" grpId="0" animBg="1"/>
          <p:bldP spid="40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1" grpId="0" animBg="1"/>
          <p:bldP spid="32" grpId="0" animBg="1"/>
          <p:bldP spid="34" grpId="0" animBg="1"/>
          <p:bldP spid="39" grpId="0" animBg="1"/>
          <p:bldP spid="40" grpId="0" animBg="1"/>
          <p:bldP spid="4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1827523" y="2564904"/>
            <a:ext cx="5328592" cy="1728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1988840"/>
            <a:ext cx="1713478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b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urnt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burned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gone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drunk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>
                <a:solidFill>
                  <a:srgbClr val="FF0000"/>
                </a:solidFill>
              </a:rPr>
              <a:t>r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907704" y="2132856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burn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give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go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drink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1988840"/>
            <a:ext cx="15121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burnt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burned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gave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went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drank</a:t>
            </a:r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endParaRPr lang="es-ES_tradn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s-ES_tradnl" sz="3200" b="1" dirty="0" err="1" smtClean="0">
                <a:solidFill>
                  <a:srgbClr val="FF0000"/>
                </a:solidFill>
              </a:rPr>
              <a:t>read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2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3810"/>
            <a:ext cx="1238372" cy="12383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>
            <a:off x="0" y="5957307"/>
            <a:ext cx="9144000" cy="92825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0" y="0"/>
            <a:ext cx="9144000" cy="14464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3" y="134384"/>
            <a:ext cx="7924145" cy="65892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8" y="4679800"/>
            <a:ext cx="1859126" cy="92804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679800"/>
            <a:ext cx="1859126" cy="92804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4" y="4672532"/>
            <a:ext cx="1859126" cy="928046"/>
          </a:xfrm>
          <a:prstGeom prst="rect">
            <a:avLst/>
          </a:prstGeom>
        </p:spPr>
      </p:pic>
      <p:sp>
        <p:nvSpPr>
          <p:cNvPr id="30" name="29 CuadroTexto">
            <a:hlinkClick r:id="" action="ppaction://hlinkshowjump?jump=nextslide"/>
          </p:cNvPr>
          <p:cNvSpPr txBox="1"/>
          <p:nvPr/>
        </p:nvSpPr>
        <p:spPr>
          <a:xfrm>
            <a:off x="7956376" y="1635477"/>
            <a:ext cx="8055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24" name="Oval 189"/>
          <p:cNvSpPr>
            <a:spLocks noChangeArrowheads="1"/>
          </p:cNvSpPr>
          <p:nvPr/>
        </p:nvSpPr>
        <p:spPr bwMode="auto">
          <a:xfrm>
            <a:off x="2267744" y="1339305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26" name="Oval 190"/>
          <p:cNvSpPr>
            <a:spLocks noChangeArrowheads="1"/>
          </p:cNvSpPr>
          <p:nvPr/>
        </p:nvSpPr>
        <p:spPr bwMode="auto">
          <a:xfrm>
            <a:off x="2556669" y="1339305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6" name="Oval 191"/>
          <p:cNvSpPr>
            <a:spLocks noChangeArrowheads="1"/>
          </p:cNvSpPr>
          <p:nvPr/>
        </p:nvSpPr>
        <p:spPr bwMode="auto">
          <a:xfrm>
            <a:off x="2843114" y="1339305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4006716" y="5883405"/>
            <a:ext cx="1044323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rgbClr val="FF0000"/>
                </a:solidFill>
                <a:latin typeface="DS-Digital" pitchFamily="2" charset="0"/>
              </a:rPr>
              <a:t>7/30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>
          <a:xfrm>
            <a:off x="1867613" y="1920170"/>
            <a:ext cx="5288502" cy="500718"/>
          </a:xfrm>
          <a:prstGeom prst="round2SameRect">
            <a:avLst>
              <a:gd name="adj1" fmla="val 37416"/>
              <a:gd name="adj2" fmla="val 0"/>
            </a:avLst>
          </a:prstGeom>
          <a:effectLst>
            <a:outerShdw blurRad="7747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" name="1 Rectángulo redondeado"/>
          <p:cNvSpPr/>
          <p:nvPr/>
        </p:nvSpPr>
        <p:spPr>
          <a:xfrm>
            <a:off x="3419872" y="188640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Oval 189"/>
          <p:cNvSpPr>
            <a:spLocks noChangeArrowheads="1"/>
          </p:cNvSpPr>
          <p:nvPr/>
        </p:nvSpPr>
        <p:spPr bwMode="auto">
          <a:xfrm>
            <a:off x="5950495" y="1340768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6239420" y="1340768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6525865" y="1340768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42" name="Picture 21" descr="Albañi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851920" y="321647"/>
            <a:ext cx="1428879" cy="1274882"/>
          </a:xfrm>
          <a:prstGeom prst="rect">
            <a:avLst/>
          </a:prstGeom>
          <a:noFill/>
          <a:effectLst/>
        </p:spPr>
      </p:pic>
      <p:sp>
        <p:nvSpPr>
          <p:cNvPr id="43" name="AutoShape 25">
            <a:hlinkClick r:id="" action="ppaction://noaction" highlightClick="1"/>
            <a:hlinkHover r:id="" action="ppaction://noaction">
              <a:snd r:embed="rId13" name="Burn.wav"/>
            </a:hlinkHover>
          </p:cNvPr>
          <p:cNvSpPr>
            <a:spLocks noChangeArrowheads="1"/>
          </p:cNvSpPr>
          <p:nvPr/>
        </p:nvSpPr>
        <p:spPr bwMode="auto">
          <a:xfrm>
            <a:off x="2383568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4" name="AutoShape 26">
            <a:hlinkClick r:id="" action="ppaction://noaction" highlightClick="1"/>
            <a:hlinkHover r:id="" action="ppaction://noaction">
              <a:snd r:embed="rId14" name="Burnt_burned.wav"/>
            </a:hlinkHover>
          </p:cNvPr>
          <p:cNvSpPr>
            <a:spLocks noChangeArrowheads="1"/>
          </p:cNvSpPr>
          <p:nvPr/>
        </p:nvSpPr>
        <p:spPr bwMode="auto">
          <a:xfrm>
            <a:off x="4241539" y="4321024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5" name="AutoShape 28">
            <a:hlinkClick r:id="" action="ppaction://noaction" highlightClick="1"/>
            <a:hlinkHover r:id="" action="ppaction://noaction">
              <a:snd r:embed="rId14" name="Burnt_burned.wav"/>
            </a:hlinkHover>
          </p:cNvPr>
          <p:cNvSpPr>
            <a:spLocks noChangeArrowheads="1"/>
          </p:cNvSpPr>
          <p:nvPr/>
        </p:nvSpPr>
        <p:spPr bwMode="auto">
          <a:xfrm>
            <a:off x="6055976" y="4321025"/>
            <a:ext cx="574675" cy="358775"/>
          </a:xfrm>
          <a:prstGeom prst="actionButtonSound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6" name="32 Redondear rectángulo de esquina del mismo lado"/>
          <p:cNvSpPr/>
          <p:nvPr/>
        </p:nvSpPr>
        <p:spPr>
          <a:xfrm>
            <a:off x="3563888" y="309017"/>
            <a:ext cx="1797267" cy="346249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  <p:bldP spid="22" grpId="0"/>
          <p:bldP spid="24" grpId="0" animBg="1"/>
          <p:bldP spid="26" grpId="0" animBg="1"/>
          <p:bldP spid="36" grpId="0" animBg="1"/>
          <p:bldP spid="39" grpId="0" animBg="1"/>
          <p:bldP spid="40" grpId="0" animBg="1"/>
          <p:bldP spid="41" grpId="0" animBg="1"/>
          <p:bldP spid="43" grpId="0" animBg="1"/>
          <p:bldP spid="44" grpId="0" animBg="1"/>
          <p:bldP spid="45" grpId="0" animBg="1"/>
        </p:bldLst>
      </p:timing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559</Words>
  <Application>Microsoft Office PowerPoint</Application>
  <PresentationFormat>On-screen Show (4:3)</PresentationFormat>
  <Paragraphs>1448</Paragraphs>
  <Slides>32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PACKARD</dc:creator>
  <cp:lastModifiedBy>Esther</cp:lastModifiedBy>
  <cp:revision>74</cp:revision>
  <dcterms:created xsi:type="dcterms:W3CDTF">2015-02-13T17:21:11Z</dcterms:created>
  <dcterms:modified xsi:type="dcterms:W3CDTF">2020-03-27T08:59:47Z</dcterms:modified>
</cp:coreProperties>
</file>