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3" r:id="rId3"/>
    <p:sldId id="261" r:id="rId4"/>
    <p:sldId id="262" r:id="rId5"/>
    <p:sldId id="264" r:id="rId6"/>
    <p:sldId id="260" r:id="rId7"/>
    <p:sldId id="26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p:scale>
          <a:sx n="81" d="100"/>
          <a:sy n="81" d="100"/>
        </p:scale>
        <p:origin x="-258" y="2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4/23/2020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Autofit/>
          </a:bodyPr>
          <a:lstStyle/>
          <a:p>
            <a:r>
              <a:rPr lang="es-ES_tradnl" sz="8000" b="1" dirty="0" smtClean="0">
                <a:solidFill>
                  <a:schemeClr val="accent1"/>
                </a:solidFill>
                <a:effectLst>
                  <a:outerShdw blurRad="38100" dist="38100" dir="2700000" algn="tl">
                    <a:srgbClr val="000000">
                      <a:alpha val="43137"/>
                    </a:srgbClr>
                  </a:outerShdw>
                </a:effectLst>
              </a:rPr>
              <a:t>PLANTS</a:t>
            </a:r>
            <a:endParaRPr lang="es-ES" sz="8000" b="1" dirty="0">
              <a:solidFill>
                <a:schemeClr val="accent1"/>
              </a:solidFill>
              <a:effectLst>
                <a:outerShdw blurRad="38100" dist="38100" dir="2700000" algn="tl">
                  <a:srgbClr val="000000">
                    <a:alpha val="43137"/>
                  </a:srgbClr>
                </a:outerShdw>
              </a:effectLst>
            </a:endParaRPr>
          </a:p>
        </p:txBody>
      </p:sp>
      <p:pic>
        <p:nvPicPr>
          <p:cNvPr id="2" name="Imagen 1"/>
          <p:cNvPicPr>
            <a:picLocks noChangeAspect="1"/>
          </p:cNvPicPr>
          <p:nvPr/>
        </p:nvPicPr>
        <p:blipFill>
          <a:blip r:embed="rId2"/>
          <a:stretch>
            <a:fillRect/>
          </a:stretch>
        </p:blipFill>
        <p:spPr>
          <a:xfrm>
            <a:off x="5334678" y="2417523"/>
            <a:ext cx="6276235" cy="3457183"/>
          </a:xfrm>
          <a:prstGeom prst="rect">
            <a:avLst/>
          </a:prstGeom>
          <a:ln w="28575">
            <a:solidFill>
              <a:schemeClr val="accent4"/>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0579652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b="1" dirty="0" smtClean="0"/>
              <a:t>NUTRITION IN PLANTS</a:t>
            </a:r>
            <a:endParaRPr lang="es-ES"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82493" y="2872154"/>
            <a:ext cx="7809137" cy="4167798"/>
          </a:xfrm>
        </p:spPr>
      </p:pic>
      <p:sp>
        <p:nvSpPr>
          <p:cNvPr id="5" name="TextBox 4"/>
          <p:cNvSpPr txBox="1"/>
          <p:nvPr/>
        </p:nvSpPr>
        <p:spPr>
          <a:xfrm>
            <a:off x="1969477" y="1359877"/>
            <a:ext cx="8897815" cy="2031325"/>
          </a:xfrm>
          <a:prstGeom prst="rect">
            <a:avLst/>
          </a:prstGeom>
          <a:noFill/>
        </p:spPr>
        <p:txBody>
          <a:bodyPr wrap="square" rtlCol="0">
            <a:spAutoFit/>
          </a:bodyPr>
          <a:lstStyle/>
          <a:p>
            <a:r>
              <a:rPr lang="es-ES" b="1" dirty="0" err="1" smtClean="0"/>
              <a:t>Most</a:t>
            </a:r>
            <a:r>
              <a:rPr lang="es-ES" b="1" dirty="0" smtClean="0"/>
              <a:t> </a:t>
            </a:r>
            <a:r>
              <a:rPr lang="es-ES" b="1" dirty="0" err="1" smtClean="0"/>
              <a:t>plants</a:t>
            </a:r>
            <a:r>
              <a:rPr lang="es-ES" b="1" dirty="0" smtClean="0"/>
              <a:t> </a:t>
            </a:r>
            <a:r>
              <a:rPr lang="es-ES" b="1" dirty="0" err="1" smtClean="0"/>
              <a:t>make</a:t>
            </a:r>
            <a:r>
              <a:rPr lang="es-ES" b="1" dirty="0" smtClean="0"/>
              <a:t> </a:t>
            </a:r>
            <a:r>
              <a:rPr lang="es-ES" b="1" dirty="0" err="1" smtClean="0"/>
              <a:t>their</a:t>
            </a:r>
            <a:r>
              <a:rPr lang="es-ES" b="1" dirty="0" smtClean="0"/>
              <a:t> </a:t>
            </a:r>
            <a:r>
              <a:rPr lang="es-ES" b="1" dirty="0" err="1" smtClean="0"/>
              <a:t>own</a:t>
            </a:r>
            <a:r>
              <a:rPr lang="es-ES" b="1" dirty="0" smtClean="0"/>
              <a:t> </a:t>
            </a:r>
            <a:r>
              <a:rPr lang="es-ES" b="1" dirty="0" err="1" smtClean="0"/>
              <a:t>food</a:t>
            </a:r>
            <a:r>
              <a:rPr lang="es-ES" b="1" dirty="0" smtClean="0"/>
              <a:t>.</a:t>
            </a:r>
          </a:p>
          <a:p>
            <a:endParaRPr lang="es-ES" b="1" dirty="0" smtClean="0"/>
          </a:p>
          <a:p>
            <a:r>
              <a:rPr lang="es-ES" b="1" dirty="0" err="1" smtClean="0"/>
              <a:t>All</a:t>
            </a:r>
            <a:r>
              <a:rPr lang="es-ES" b="1" dirty="0" smtClean="0"/>
              <a:t> </a:t>
            </a:r>
            <a:r>
              <a:rPr lang="es-ES" b="1" dirty="0" err="1" smtClean="0"/>
              <a:t>plants</a:t>
            </a:r>
            <a:r>
              <a:rPr lang="es-ES" b="1" dirty="0" smtClean="0"/>
              <a:t> </a:t>
            </a:r>
            <a:r>
              <a:rPr lang="es-ES" b="1" dirty="0" err="1" smtClean="0"/>
              <a:t>need</a:t>
            </a:r>
            <a:r>
              <a:rPr lang="es-ES" b="1" dirty="0" smtClean="0"/>
              <a:t> </a:t>
            </a:r>
            <a:r>
              <a:rPr lang="es-ES" b="1" dirty="0" err="1" smtClean="0"/>
              <a:t>three</a:t>
            </a:r>
            <a:r>
              <a:rPr lang="es-ES" b="1" dirty="0" smtClean="0"/>
              <a:t> </a:t>
            </a:r>
            <a:r>
              <a:rPr lang="es-ES" b="1" dirty="0" err="1" smtClean="0"/>
              <a:t>things</a:t>
            </a:r>
            <a:r>
              <a:rPr lang="es-ES" b="1" dirty="0" smtClean="0"/>
              <a:t> </a:t>
            </a:r>
            <a:r>
              <a:rPr lang="es-ES" b="1" dirty="0" err="1" smtClean="0"/>
              <a:t>to</a:t>
            </a:r>
            <a:r>
              <a:rPr lang="es-ES" b="1" dirty="0" smtClean="0"/>
              <a:t> </a:t>
            </a:r>
            <a:r>
              <a:rPr lang="es-ES" b="1" dirty="0" err="1" smtClean="0"/>
              <a:t>make</a:t>
            </a:r>
            <a:r>
              <a:rPr lang="es-ES" b="1" dirty="0" smtClean="0"/>
              <a:t> </a:t>
            </a:r>
            <a:r>
              <a:rPr lang="es-ES" b="1" dirty="0" err="1" smtClean="0"/>
              <a:t>their</a:t>
            </a:r>
            <a:r>
              <a:rPr lang="es-ES" b="1" dirty="0" smtClean="0"/>
              <a:t> </a:t>
            </a:r>
            <a:r>
              <a:rPr lang="es-ES" b="1" dirty="0" err="1" smtClean="0"/>
              <a:t>own</a:t>
            </a:r>
            <a:r>
              <a:rPr lang="es-ES" b="1" dirty="0" smtClean="0"/>
              <a:t> </a:t>
            </a:r>
            <a:r>
              <a:rPr lang="es-ES" b="1" dirty="0" err="1" smtClean="0"/>
              <a:t>food</a:t>
            </a:r>
            <a:r>
              <a:rPr lang="es-ES" b="1" dirty="0" smtClean="0"/>
              <a:t>.</a:t>
            </a:r>
          </a:p>
          <a:p>
            <a:endParaRPr lang="es-ES" b="1" dirty="0"/>
          </a:p>
          <a:p>
            <a:pPr marL="342900" indent="-342900">
              <a:buAutoNum type="arabicPeriod"/>
            </a:pPr>
            <a:r>
              <a:rPr lang="es-ES" b="1" dirty="0" err="1" smtClean="0"/>
              <a:t>Water</a:t>
            </a:r>
            <a:endParaRPr lang="es-ES" b="1" dirty="0" smtClean="0"/>
          </a:p>
          <a:p>
            <a:pPr marL="342900" indent="-342900">
              <a:buAutoNum type="arabicPeriod"/>
            </a:pPr>
            <a:r>
              <a:rPr lang="es-ES" b="1" dirty="0" err="1" smtClean="0"/>
              <a:t>Sunlight</a:t>
            </a:r>
            <a:endParaRPr lang="es-ES" b="1" dirty="0" smtClean="0"/>
          </a:p>
          <a:p>
            <a:pPr marL="342900" indent="-342900">
              <a:buAutoNum type="arabicPeriod"/>
            </a:pPr>
            <a:r>
              <a:rPr lang="es-ES" b="1" dirty="0" err="1" smtClean="0"/>
              <a:t>Carbon</a:t>
            </a:r>
            <a:r>
              <a:rPr lang="es-ES" b="1" dirty="0" smtClean="0"/>
              <a:t> </a:t>
            </a:r>
            <a:r>
              <a:rPr lang="es-ES" b="1" dirty="0" err="1" smtClean="0"/>
              <a:t>dioxide</a:t>
            </a:r>
            <a:endParaRPr lang="es-ES" b="1" dirty="0"/>
          </a:p>
        </p:txBody>
      </p:sp>
    </p:spTree>
    <p:extLst>
      <p:ext uri="{BB962C8B-B14F-4D97-AF65-F5344CB8AC3E}">
        <p14:creationId xmlns:p14="http://schemas.microsoft.com/office/powerpoint/2010/main" val="30191790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a:solidFill>
                  <a:schemeClr val="accent1"/>
                </a:solidFill>
                <a:effectLst>
                  <a:outerShdw blurRad="38100" dist="38100" dir="2700000" algn="tl">
                    <a:srgbClr val="000000">
                      <a:alpha val="43137"/>
                    </a:srgbClr>
                  </a:outerShdw>
                </a:effectLst>
              </a:rPr>
              <a:t>What is </a:t>
            </a:r>
            <a:r>
              <a:rPr lang="en-US" b="1" dirty="0" smtClean="0">
                <a:solidFill>
                  <a:schemeClr val="accent1"/>
                </a:solidFill>
                <a:effectLst>
                  <a:outerShdw blurRad="38100" dist="38100" dir="2700000" algn="tl">
                    <a:srgbClr val="000000">
                      <a:alpha val="43137"/>
                    </a:srgbClr>
                  </a:outerShdw>
                </a:effectLst>
              </a:rPr>
              <a:t>Photosynthesis?</a:t>
            </a:r>
            <a:r>
              <a:rPr lang="en-US" dirty="0"/>
              <a:t/>
            </a:r>
            <a:br>
              <a:rPr lang="en-US" dirty="0"/>
            </a:br>
            <a:endParaRPr lang="es-ES" dirty="0"/>
          </a:p>
        </p:txBody>
      </p:sp>
      <p:sp>
        <p:nvSpPr>
          <p:cNvPr id="3" name="Marcador de contenido 2"/>
          <p:cNvSpPr>
            <a:spLocks noGrp="1"/>
          </p:cNvSpPr>
          <p:nvPr>
            <p:ph idx="1"/>
          </p:nvPr>
        </p:nvSpPr>
        <p:spPr>
          <a:xfrm>
            <a:off x="2229633" y="1465545"/>
            <a:ext cx="9274979" cy="4445677"/>
          </a:xfrm>
        </p:spPr>
        <p:txBody>
          <a:bodyPr>
            <a:normAutofit/>
          </a:bodyPr>
          <a:lstStyle/>
          <a:p>
            <a:pPr marL="0" indent="0">
              <a:buNone/>
            </a:pPr>
            <a:r>
              <a:rPr lang="en-US" sz="2000" dirty="0" smtClean="0"/>
              <a:t>The </a:t>
            </a:r>
            <a:r>
              <a:rPr lang="en-US" sz="2000" dirty="0"/>
              <a:t>word photosynthesis can be separated to make two smaller words:</a:t>
            </a:r>
          </a:p>
          <a:p>
            <a:r>
              <a:rPr lang="en-US" sz="2000" dirty="0"/>
              <a:t>“photo” which means light</a:t>
            </a:r>
          </a:p>
          <a:p>
            <a:r>
              <a:rPr lang="en-US" sz="2000" dirty="0"/>
              <a:t>“synthesis” which means putting together</a:t>
            </a:r>
          </a:p>
          <a:p>
            <a:pPr marL="0" indent="0">
              <a:buNone/>
            </a:pPr>
            <a:r>
              <a:rPr lang="en-US" sz="2000" dirty="0"/>
              <a:t>Plants need food but they do not have to wait on people or animals to provide for them. Most plants are able to make their own food whenever they need it. This is done using light and the process is called photosynthesis.</a:t>
            </a:r>
          </a:p>
          <a:p>
            <a:pPr marL="0" indent="0">
              <a:buNone/>
            </a:pPr>
            <a:endParaRPr lang="en-US" sz="2000" b="1" dirty="0" smtClean="0"/>
          </a:p>
          <a:p>
            <a:pPr marL="0" indent="0">
              <a:buNone/>
            </a:pPr>
            <a:r>
              <a:rPr lang="en-US" sz="2000" b="1" dirty="0" smtClean="0"/>
              <a:t>Photosynthesis </a:t>
            </a:r>
            <a:r>
              <a:rPr lang="en-US" sz="2000" b="1" dirty="0"/>
              <a:t>is the process by which plants make their own food.</a:t>
            </a:r>
            <a:r>
              <a:rPr lang="en-US" sz="2000" dirty="0"/>
              <a:t> </a:t>
            </a:r>
            <a:endParaRPr lang="es-ES" sz="2000" dirty="0"/>
          </a:p>
        </p:txBody>
      </p:sp>
    </p:spTree>
    <p:extLst>
      <p:ext uri="{BB962C8B-B14F-4D97-AF65-F5344CB8AC3E}">
        <p14:creationId xmlns:p14="http://schemas.microsoft.com/office/powerpoint/2010/main" val="32319727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a:solidFill>
                  <a:schemeClr val="accent1"/>
                </a:solidFill>
                <a:effectLst>
                  <a:outerShdw blurRad="38100" dist="38100" dir="2700000" algn="tl">
                    <a:srgbClr val="000000">
                      <a:alpha val="43137"/>
                    </a:srgbClr>
                  </a:outerShdw>
                </a:effectLst>
              </a:rPr>
              <a:t>What happens during Photosynthesis?</a:t>
            </a:r>
            <a:r>
              <a:rPr lang="en-US" dirty="0"/>
              <a:t/>
            </a:r>
            <a:br>
              <a:rPr lang="en-US" dirty="0"/>
            </a:br>
            <a:endParaRPr lang="es-ES" dirty="0"/>
          </a:p>
        </p:txBody>
      </p:sp>
      <p:sp>
        <p:nvSpPr>
          <p:cNvPr id="3" name="Marcador de contenido 2"/>
          <p:cNvSpPr>
            <a:spLocks noGrp="1"/>
          </p:cNvSpPr>
          <p:nvPr>
            <p:ph idx="1"/>
          </p:nvPr>
        </p:nvSpPr>
        <p:spPr>
          <a:xfrm>
            <a:off x="2378197" y="1506334"/>
            <a:ext cx="8915400" cy="4357995"/>
          </a:xfrm>
        </p:spPr>
        <p:txBody>
          <a:bodyPr>
            <a:noAutofit/>
          </a:bodyPr>
          <a:lstStyle/>
          <a:p>
            <a:r>
              <a:rPr lang="en-US" sz="2000" dirty="0" smtClean="0"/>
              <a:t>The </a:t>
            </a:r>
            <a:r>
              <a:rPr lang="en-US" sz="2000" dirty="0"/>
              <a:t>photosynthesis process takes place in the leaves of plants. </a:t>
            </a:r>
            <a:endParaRPr lang="en-US" sz="2000" dirty="0" smtClean="0"/>
          </a:p>
          <a:p>
            <a:r>
              <a:rPr lang="en-US" sz="2000" dirty="0" smtClean="0"/>
              <a:t>Water and minerals from the soil are transported to th</a:t>
            </a:r>
            <a:r>
              <a:rPr lang="en-US" sz="2000" dirty="0" smtClean="0"/>
              <a:t>e leaves.</a:t>
            </a:r>
          </a:p>
          <a:p>
            <a:r>
              <a:rPr lang="en-US" sz="2000" dirty="0" smtClean="0"/>
              <a:t>The leaves absorb carbon dioxide that is a gas in the air.</a:t>
            </a:r>
          </a:p>
          <a:p>
            <a:r>
              <a:rPr lang="en-US" sz="2000" dirty="0" smtClean="0"/>
              <a:t>All these ingredients: water, minerals and carbon dioxide is called raw sap.</a:t>
            </a:r>
          </a:p>
          <a:p>
            <a:r>
              <a:rPr lang="en-US" sz="2000" dirty="0"/>
              <a:t>The leaves are made up of very small cells. </a:t>
            </a:r>
            <a:r>
              <a:rPr lang="en-US" sz="2000" dirty="0" err="1" smtClean="0"/>
              <a:t>wich</a:t>
            </a:r>
            <a:r>
              <a:rPr lang="en-US" sz="2000" dirty="0" smtClean="0"/>
              <a:t> </a:t>
            </a:r>
            <a:r>
              <a:rPr lang="en-US" sz="2000" dirty="0"/>
              <a:t>contains a green chemical called </a:t>
            </a:r>
            <a:r>
              <a:rPr lang="en-US" sz="2000" b="1" dirty="0"/>
              <a:t>chlorophyll</a:t>
            </a:r>
            <a:r>
              <a:rPr lang="en-US" sz="2000" dirty="0"/>
              <a:t> which gives leaves their green color</a:t>
            </a:r>
            <a:r>
              <a:rPr lang="en-US" sz="2000" dirty="0" smtClean="0"/>
              <a:t>.</a:t>
            </a:r>
          </a:p>
          <a:p>
            <a:r>
              <a:rPr lang="en-US" sz="2000" dirty="0" smtClean="0"/>
              <a:t>The chlorophyll is the most important part on Photosynthesis as it </a:t>
            </a:r>
            <a:r>
              <a:rPr lang="en-US" sz="2000" dirty="0" err="1" smtClean="0"/>
              <a:t>tranforms</a:t>
            </a:r>
            <a:r>
              <a:rPr lang="en-US" sz="2000" dirty="0" smtClean="0"/>
              <a:t> the raw sap into elaborated sap with the energy of the sun.</a:t>
            </a:r>
            <a:endParaRPr lang="en-US" sz="2000" dirty="0"/>
          </a:p>
        </p:txBody>
      </p:sp>
    </p:spTree>
    <p:extLst>
      <p:ext uri="{BB962C8B-B14F-4D97-AF65-F5344CB8AC3E}">
        <p14:creationId xmlns:p14="http://schemas.microsoft.com/office/powerpoint/2010/main" val="1669009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b="1" dirty="0">
                <a:solidFill>
                  <a:schemeClr val="accent1"/>
                </a:solidFill>
                <a:effectLst>
                  <a:outerShdw blurRad="38100" dist="38100" dir="2700000" algn="tl">
                    <a:srgbClr val="000000">
                      <a:alpha val="43137"/>
                    </a:srgbClr>
                  </a:outerShdw>
                </a:effectLst>
              </a:rPr>
              <a:t>What happens during Photosynthesis?</a:t>
            </a:r>
            <a:r>
              <a:rPr lang="en-US" dirty="0"/>
              <a:t/>
            </a:r>
            <a:br>
              <a:rPr lang="en-US" dirty="0"/>
            </a:br>
            <a:endParaRPr lang="es-ES" dirty="0"/>
          </a:p>
        </p:txBody>
      </p:sp>
      <p:sp>
        <p:nvSpPr>
          <p:cNvPr id="3" name="Marcador de contenido 2"/>
          <p:cNvSpPr>
            <a:spLocks noGrp="1"/>
          </p:cNvSpPr>
          <p:nvPr>
            <p:ph idx="1"/>
          </p:nvPr>
        </p:nvSpPr>
        <p:spPr>
          <a:xfrm>
            <a:off x="2589212" y="1553227"/>
            <a:ext cx="8915400" cy="4357995"/>
          </a:xfrm>
        </p:spPr>
        <p:txBody>
          <a:bodyPr>
            <a:normAutofit/>
          </a:bodyPr>
          <a:lstStyle/>
          <a:p>
            <a:r>
              <a:rPr lang="en-US" sz="2400" dirty="0" smtClean="0"/>
              <a:t>Chlorophyll </a:t>
            </a:r>
            <a:r>
              <a:rPr lang="en-US" sz="2400" dirty="0"/>
              <a:t>absorbs the sun’s </a:t>
            </a:r>
            <a:r>
              <a:rPr lang="en-US" sz="2400" dirty="0" smtClean="0"/>
              <a:t>energy and transforms raw sap into elaborated sap  </a:t>
            </a:r>
          </a:p>
          <a:p>
            <a:r>
              <a:rPr lang="en-US" sz="2400" dirty="0" smtClean="0"/>
              <a:t>Oxygen </a:t>
            </a:r>
            <a:r>
              <a:rPr lang="en-US" sz="2400" dirty="0"/>
              <a:t>is released from the leaves into the </a:t>
            </a:r>
            <a:r>
              <a:rPr lang="en-US" sz="2400" dirty="0" smtClean="0"/>
              <a:t>atmosphere in this process.</a:t>
            </a:r>
            <a:endParaRPr lang="en-US" sz="2400" dirty="0"/>
          </a:p>
          <a:p>
            <a:r>
              <a:rPr lang="en-US" sz="2400" dirty="0" smtClean="0"/>
              <a:t>The elaborated sap is  glucose </a:t>
            </a:r>
            <a:r>
              <a:rPr lang="en-US" sz="2400" dirty="0"/>
              <a:t>or food for plants.</a:t>
            </a:r>
          </a:p>
          <a:p>
            <a:r>
              <a:rPr lang="en-US" sz="2400" dirty="0" smtClean="0"/>
              <a:t>This food provides </a:t>
            </a:r>
            <a:r>
              <a:rPr lang="en-US" sz="2400" dirty="0"/>
              <a:t>energy for the growth and development of plants </a:t>
            </a:r>
            <a:r>
              <a:rPr lang="en-US" sz="2400" dirty="0" smtClean="0"/>
              <a:t>and also it is </a:t>
            </a:r>
            <a:r>
              <a:rPr lang="en-US" sz="2400" dirty="0"/>
              <a:t>stored in leaves, roots or fruits for later use by plants.</a:t>
            </a:r>
          </a:p>
          <a:p>
            <a:endParaRPr lang="es-ES" sz="2400" dirty="0"/>
          </a:p>
        </p:txBody>
      </p:sp>
    </p:spTree>
    <p:extLst>
      <p:ext uri="{BB962C8B-B14F-4D97-AF65-F5344CB8AC3E}">
        <p14:creationId xmlns:p14="http://schemas.microsoft.com/office/powerpoint/2010/main" val="8928000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iagram showing process of photosynthesis with plant and cells Free Vect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3748" y="363255"/>
            <a:ext cx="8379912" cy="6214082"/>
          </a:xfrm>
          <a:prstGeom prst="rect">
            <a:avLst/>
          </a:prstGeom>
          <a:noFill/>
          <a:ln>
            <a:solidFill>
              <a:srgbClr val="0070C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811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err="1" smtClean="0"/>
              <a:t>Why</a:t>
            </a:r>
            <a:r>
              <a:rPr lang="es-ES" dirty="0" smtClean="0"/>
              <a:t> are </a:t>
            </a:r>
            <a:r>
              <a:rPr lang="es-ES" dirty="0" err="1" smtClean="0"/>
              <a:t>plants</a:t>
            </a:r>
            <a:r>
              <a:rPr lang="es-ES" dirty="0" smtClean="0"/>
              <a:t> so </a:t>
            </a:r>
            <a:r>
              <a:rPr lang="es-ES" dirty="0" err="1" smtClean="0"/>
              <a:t>important</a:t>
            </a:r>
            <a:r>
              <a:rPr lang="es-ES" dirty="0" smtClean="0"/>
              <a:t>.</a:t>
            </a:r>
            <a:endParaRPr lang="es-ES" dirty="0"/>
          </a:p>
        </p:txBody>
      </p:sp>
      <p:sp>
        <p:nvSpPr>
          <p:cNvPr id="3" name="Content Placeholder 2"/>
          <p:cNvSpPr>
            <a:spLocks noGrp="1"/>
          </p:cNvSpPr>
          <p:nvPr>
            <p:ph idx="1"/>
          </p:nvPr>
        </p:nvSpPr>
        <p:spPr>
          <a:xfrm>
            <a:off x="2401278" y="1537877"/>
            <a:ext cx="8915400" cy="3777622"/>
          </a:xfrm>
        </p:spPr>
        <p:txBody>
          <a:bodyPr>
            <a:normAutofit/>
          </a:bodyPr>
          <a:lstStyle/>
          <a:p>
            <a:r>
              <a:rPr lang="es-ES" sz="2000" dirty="0" err="1" smtClean="0"/>
              <a:t>Without</a:t>
            </a:r>
            <a:r>
              <a:rPr lang="es-ES" sz="2000" dirty="0" smtClean="0"/>
              <a:t> </a:t>
            </a:r>
            <a:r>
              <a:rPr lang="es-ES" sz="2000" dirty="0" err="1" smtClean="0"/>
              <a:t>plants</a:t>
            </a:r>
            <a:r>
              <a:rPr lang="es-ES" sz="2000" dirty="0" smtClean="0"/>
              <a:t> </a:t>
            </a:r>
            <a:r>
              <a:rPr lang="es-ES" sz="2000" dirty="0" err="1" smtClean="0"/>
              <a:t>there</a:t>
            </a:r>
            <a:r>
              <a:rPr lang="es-ES" sz="2000" dirty="0" smtClean="0"/>
              <a:t> </a:t>
            </a:r>
            <a:r>
              <a:rPr lang="es-ES" sz="2000" dirty="0" err="1" smtClean="0"/>
              <a:t>would</a:t>
            </a:r>
            <a:r>
              <a:rPr lang="es-ES" sz="2000" dirty="0" smtClean="0"/>
              <a:t> be no </a:t>
            </a:r>
            <a:r>
              <a:rPr lang="es-ES" sz="2000" dirty="0" err="1" smtClean="0"/>
              <a:t>live</a:t>
            </a:r>
            <a:r>
              <a:rPr lang="es-ES" sz="2000" dirty="0" smtClean="0"/>
              <a:t> </a:t>
            </a:r>
            <a:r>
              <a:rPr lang="es-ES" sz="2000" dirty="0" err="1" smtClean="0"/>
              <a:t>on</a:t>
            </a:r>
            <a:r>
              <a:rPr lang="es-ES" sz="2000" dirty="0" smtClean="0"/>
              <a:t> </a:t>
            </a:r>
            <a:r>
              <a:rPr lang="es-ES" sz="2000" dirty="0" err="1" smtClean="0"/>
              <a:t>the</a:t>
            </a:r>
            <a:r>
              <a:rPr lang="es-ES" sz="2000" dirty="0" smtClean="0"/>
              <a:t> </a:t>
            </a:r>
            <a:r>
              <a:rPr lang="es-ES" sz="2000" dirty="0" err="1" smtClean="0"/>
              <a:t>Earth</a:t>
            </a:r>
            <a:r>
              <a:rPr lang="es-ES" sz="2000" dirty="0" smtClean="0"/>
              <a:t>.</a:t>
            </a:r>
          </a:p>
          <a:p>
            <a:r>
              <a:rPr lang="es-ES" sz="2000" dirty="0" err="1" smtClean="0"/>
              <a:t>We</a:t>
            </a:r>
            <a:r>
              <a:rPr lang="es-ES" sz="2000" dirty="0" smtClean="0"/>
              <a:t> </a:t>
            </a:r>
            <a:r>
              <a:rPr lang="es-ES" sz="2000" dirty="0" err="1" smtClean="0"/>
              <a:t>wouldn´t</a:t>
            </a:r>
            <a:r>
              <a:rPr lang="es-ES" sz="2000" dirty="0" smtClean="0"/>
              <a:t> </a:t>
            </a:r>
            <a:r>
              <a:rPr lang="es-ES" sz="2000" dirty="0" err="1" smtClean="0"/>
              <a:t>have</a:t>
            </a:r>
            <a:r>
              <a:rPr lang="es-ES" sz="2000" dirty="0" smtClean="0"/>
              <a:t> </a:t>
            </a:r>
            <a:r>
              <a:rPr lang="es-ES" sz="2000" dirty="0" err="1" smtClean="0"/>
              <a:t>oxygen</a:t>
            </a:r>
            <a:r>
              <a:rPr lang="es-ES" sz="2000" dirty="0" smtClean="0"/>
              <a:t> </a:t>
            </a:r>
            <a:r>
              <a:rPr lang="es-ES" sz="2000" dirty="0" err="1" smtClean="0"/>
              <a:t>to</a:t>
            </a:r>
            <a:r>
              <a:rPr lang="es-ES" sz="2000" dirty="0" smtClean="0"/>
              <a:t> </a:t>
            </a:r>
            <a:r>
              <a:rPr lang="es-ES" sz="2000" dirty="0" err="1" smtClean="0"/>
              <a:t>breath</a:t>
            </a:r>
            <a:r>
              <a:rPr lang="es-ES" sz="2000" dirty="0" smtClean="0"/>
              <a:t> </a:t>
            </a:r>
            <a:r>
              <a:rPr lang="es-ES" sz="2000" dirty="0" err="1" smtClean="0"/>
              <a:t>or</a:t>
            </a:r>
            <a:r>
              <a:rPr lang="es-ES" sz="2000" dirty="0" smtClean="0"/>
              <a:t> </a:t>
            </a:r>
            <a:r>
              <a:rPr lang="es-ES" sz="2000" dirty="0" err="1" smtClean="0"/>
              <a:t>food</a:t>
            </a:r>
            <a:r>
              <a:rPr lang="es-ES" sz="2000" dirty="0" smtClean="0"/>
              <a:t> </a:t>
            </a:r>
            <a:r>
              <a:rPr lang="es-ES" sz="2000" dirty="0" err="1" smtClean="0"/>
              <a:t>to</a:t>
            </a:r>
            <a:r>
              <a:rPr lang="es-ES" sz="2000" dirty="0" smtClean="0"/>
              <a:t> </a:t>
            </a:r>
            <a:r>
              <a:rPr lang="es-ES" sz="2000" dirty="0" err="1" smtClean="0"/>
              <a:t>eat</a:t>
            </a:r>
            <a:r>
              <a:rPr lang="es-ES" sz="2000" dirty="0" smtClean="0"/>
              <a:t>.</a:t>
            </a:r>
          </a:p>
          <a:p>
            <a:r>
              <a:rPr lang="es-ES" sz="2000" dirty="0" err="1" smtClean="0"/>
              <a:t>Herbivores</a:t>
            </a:r>
            <a:r>
              <a:rPr lang="es-ES" sz="2000" dirty="0" smtClean="0"/>
              <a:t> </a:t>
            </a:r>
            <a:r>
              <a:rPr lang="es-ES" sz="2000" dirty="0" err="1" smtClean="0"/>
              <a:t>eat</a:t>
            </a:r>
            <a:r>
              <a:rPr lang="es-ES" sz="2000" dirty="0" smtClean="0"/>
              <a:t> </a:t>
            </a:r>
            <a:r>
              <a:rPr lang="es-ES" sz="2000" dirty="0" err="1" smtClean="0"/>
              <a:t>plants</a:t>
            </a:r>
            <a:r>
              <a:rPr lang="es-ES" sz="2000" dirty="0" smtClean="0"/>
              <a:t> and </a:t>
            </a:r>
            <a:r>
              <a:rPr lang="es-ES" sz="2000" dirty="0" err="1" smtClean="0"/>
              <a:t>carnivores</a:t>
            </a:r>
            <a:r>
              <a:rPr lang="es-ES" sz="2000" dirty="0" smtClean="0"/>
              <a:t> </a:t>
            </a:r>
            <a:r>
              <a:rPr lang="es-ES" sz="2000" dirty="0" err="1" smtClean="0"/>
              <a:t>eat</a:t>
            </a:r>
            <a:r>
              <a:rPr lang="es-ES" sz="2000" dirty="0" smtClean="0"/>
              <a:t> </a:t>
            </a:r>
            <a:r>
              <a:rPr lang="es-ES" sz="2000" dirty="0" err="1" smtClean="0"/>
              <a:t>hervibores</a:t>
            </a:r>
            <a:r>
              <a:rPr lang="es-ES" sz="2000" dirty="0" smtClean="0"/>
              <a:t> son </a:t>
            </a:r>
            <a:r>
              <a:rPr lang="es-ES" sz="2000" dirty="0" err="1" smtClean="0"/>
              <a:t>without</a:t>
            </a:r>
            <a:r>
              <a:rPr lang="es-ES" sz="2000" dirty="0" smtClean="0"/>
              <a:t> </a:t>
            </a:r>
            <a:r>
              <a:rPr lang="es-ES" sz="2000" dirty="0" err="1" smtClean="0"/>
              <a:t>plants</a:t>
            </a:r>
            <a:r>
              <a:rPr lang="es-ES" sz="2000" dirty="0" smtClean="0"/>
              <a:t> </a:t>
            </a:r>
            <a:r>
              <a:rPr lang="es-ES" sz="2000" dirty="0" err="1" smtClean="0"/>
              <a:t>there</a:t>
            </a:r>
            <a:r>
              <a:rPr lang="es-ES" sz="2000" dirty="0" smtClean="0"/>
              <a:t> </a:t>
            </a:r>
            <a:r>
              <a:rPr lang="es-ES" sz="2000" dirty="0" err="1" smtClean="0"/>
              <a:t>would</a:t>
            </a:r>
            <a:r>
              <a:rPr lang="es-ES" sz="2000" dirty="0" smtClean="0"/>
              <a:t> be no </a:t>
            </a:r>
            <a:r>
              <a:rPr lang="es-ES" sz="2000" dirty="0" err="1" smtClean="0"/>
              <a:t>food</a:t>
            </a:r>
            <a:r>
              <a:rPr lang="es-ES" sz="2000" dirty="0" smtClean="0"/>
              <a:t>.</a:t>
            </a:r>
          </a:p>
          <a:p>
            <a:r>
              <a:rPr lang="es-ES" sz="2000" dirty="0" err="1" smtClean="0"/>
              <a:t>Also</a:t>
            </a:r>
            <a:r>
              <a:rPr lang="es-ES" sz="2000" dirty="0" smtClean="0"/>
              <a:t> </a:t>
            </a:r>
            <a:r>
              <a:rPr lang="es-ES" sz="2000" dirty="0" err="1" smtClean="0"/>
              <a:t>we</a:t>
            </a:r>
            <a:r>
              <a:rPr lang="es-ES" sz="2000" dirty="0" smtClean="0"/>
              <a:t> </a:t>
            </a:r>
            <a:r>
              <a:rPr lang="es-ES" sz="2000" dirty="0" err="1" smtClean="0"/>
              <a:t>wouldn´t</a:t>
            </a:r>
            <a:r>
              <a:rPr lang="es-ES" sz="2000" dirty="0" smtClean="0"/>
              <a:t> be </a:t>
            </a:r>
            <a:r>
              <a:rPr lang="es-ES" sz="2000" dirty="0" err="1" smtClean="0"/>
              <a:t>able</a:t>
            </a:r>
            <a:r>
              <a:rPr lang="es-ES" sz="2000" dirty="0" smtClean="0"/>
              <a:t> </a:t>
            </a:r>
            <a:r>
              <a:rPr lang="es-ES" sz="2000" dirty="0" err="1" smtClean="0"/>
              <a:t>to</a:t>
            </a:r>
            <a:r>
              <a:rPr lang="es-ES" sz="2000" dirty="0" smtClean="0"/>
              <a:t> </a:t>
            </a:r>
            <a:r>
              <a:rPr lang="es-ES" sz="2000" dirty="0" err="1" smtClean="0"/>
              <a:t>breath</a:t>
            </a:r>
            <a:r>
              <a:rPr lang="es-ES" sz="2000" dirty="0" smtClean="0"/>
              <a:t>. </a:t>
            </a:r>
          </a:p>
          <a:p>
            <a:r>
              <a:rPr lang="es-ES" sz="2000" dirty="0" err="1" smtClean="0"/>
              <a:t>Plants</a:t>
            </a:r>
            <a:r>
              <a:rPr lang="es-ES" sz="2000" dirty="0" smtClean="0"/>
              <a:t> </a:t>
            </a:r>
            <a:r>
              <a:rPr lang="es-ES" sz="2000" dirty="0" err="1" smtClean="0"/>
              <a:t>transforms</a:t>
            </a:r>
            <a:r>
              <a:rPr lang="es-ES" sz="2000" dirty="0" smtClean="0"/>
              <a:t> CO2 </a:t>
            </a:r>
            <a:r>
              <a:rPr lang="es-ES" sz="2000" dirty="0" err="1" smtClean="0"/>
              <a:t>into</a:t>
            </a:r>
            <a:r>
              <a:rPr lang="es-ES" sz="2000" dirty="0" smtClean="0"/>
              <a:t> O2 so </a:t>
            </a:r>
            <a:r>
              <a:rPr lang="es-ES" sz="2000" dirty="0" err="1" smtClean="0"/>
              <a:t>they</a:t>
            </a:r>
            <a:r>
              <a:rPr lang="es-ES" sz="2000" dirty="0" smtClean="0"/>
              <a:t> </a:t>
            </a:r>
            <a:r>
              <a:rPr lang="es-ES" sz="2000" dirty="0" err="1" smtClean="0"/>
              <a:t>help</a:t>
            </a:r>
            <a:r>
              <a:rPr lang="es-ES" sz="2000" dirty="0" smtClean="0"/>
              <a:t> </a:t>
            </a:r>
            <a:r>
              <a:rPr lang="es-ES" sz="2000" dirty="0" err="1" smtClean="0"/>
              <a:t>us</a:t>
            </a:r>
            <a:r>
              <a:rPr lang="es-ES" sz="2000" dirty="0" smtClean="0"/>
              <a:t> </a:t>
            </a:r>
            <a:r>
              <a:rPr lang="es-ES" sz="2000" dirty="0" err="1" smtClean="0"/>
              <a:t>to</a:t>
            </a:r>
            <a:r>
              <a:rPr lang="es-ES" sz="2000" dirty="0" smtClean="0"/>
              <a:t> </a:t>
            </a:r>
            <a:r>
              <a:rPr lang="es-ES" sz="2000" dirty="0" err="1" smtClean="0"/>
              <a:t>clean</a:t>
            </a:r>
            <a:r>
              <a:rPr lang="es-ES" sz="2000" dirty="0" smtClean="0"/>
              <a:t> </a:t>
            </a:r>
            <a:r>
              <a:rPr lang="es-ES" sz="2000" dirty="0" err="1" smtClean="0"/>
              <a:t>the</a:t>
            </a:r>
            <a:r>
              <a:rPr lang="es-ES" sz="2000" dirty="0" smtClean="0"/>
              <a:t> air.</a:t>
            </a:r>
          </a:p>
          <a:p>
            <a:endParaRPr lang="es-ES"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01278" y="4196862"/>
            <a:ext cx="4882782" cy="2518629"/>
          </a:xfrm>
          <a:prstGeom prst="rect">
            <a:avLst/>
          </a:prstGeom>
        </p:spPr>
      </p:pic>
    </p:spTree>
    <p:extLst>
      <p:ext uri="{BB962C8B-B14F-4D97-AF65-F5344CB8AC3E}">
        <p14:creationId xmlns:p14="http://schemas.microsoft.com/office/powerpoint/2010/main" val="1148958060"/>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70</TotalTime>
  <Words>318</Words>
  <Application>Microsoft Office PowerPoint</Application>
  <PresentationFormat>Custom</PresentationFormat>
  <Paragraphs>34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Espiral</vt:lpstr>
      <vt:lpstr>PLANTS</vt:lpstr>
      <vt:lpstr>NUTRITION IN PLANTS</vt:lpstr>
      <vt:lpstr>What is Photosynthesis? </vt:lpstr>
      <vt:lpstr>What happens during Photosynthesis? </vt:lpstr>
      <vt:lpstr>What happens during Photosynthesis? </vt:lpstr>
      <vt:lpstr>PowerPoint Presentation</vt:lpstr>
      <vt:lpstr>Why are plants so important.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PLANTS</dc:title>
  <dc:creator>Soraya Gómez González</dc:creator>
  <cp:lastModifiedBy>Esther</cp:lastModifiedBy>
  <cp:revision>8</cp:revision>
  <dcterms:created xsi:type="dcterms:W3CDTF">2020-04-16T15:07:03Z</dcterms:created>
  <dcterms:modified xsi:type="dcterms:W3CDTF">2020-04-23T08:14:55Z</dcterms:modified>
</cp:coreProperties>
</file>